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75" r:id="rId5"/>
    <p:sldId id="356" r:id="rId6"/>
    <p:sldId id="355" r:id="rId7"/>
    <p:sldId id="342" r:id="rId8"/>
    <p:sldId id="353" r:id="rId9"/>
    <p:sldId id="310" r:id="rId10"/>
    <p:sldId id="354" r:id="rId11"/>
    <p:sldId id="27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2AD5919F-8A90-42B2-B1E4-FD0A7FF2D418}"/>
    <pc:docChg chg="modSld">
      <pc:chgData name="Secondo Brunelli" userId="1361646665bb41ba" providerId="LiveId" clId="{2AD5919F-8A90-42B2-B1E4-FD0A7FF2D418}" dt="2021-09-26T16:07:07.649" v="60" actId="20577"/>
      <pc:docMkLst>
        <pc:docMk/>
      </pc:docMkLst>
      <pc:sldChg chg="modSp mod">
        <pc:chgData name="Secondo Brunelli" userId="1361646665bb41ba" providerId="LiveId" clId="{2AD5919F-8A90-42B2-B1E4-FD0A7FF2D418}" dt="2021-09-26T16:07:07.649" v="60" actId="20577"/>
        <pc:sldMkLst>
          <pc:docMk/>
          <pc:sldMk cId="1210215658" sldId="270"/>
        </pc:sldMkLst>
        <pc:spChg chg="mod">
          <ac:chgData name="Secondo Brunelli" userId="1361646665bb41ba" providerId="LiveId" clId="{2AD5919F-8A90-42B2-B1E4-FD0A7FF2D418}" dt="2021-09-26T16:07:07.649" v="60" actId="20577"/>
          <ac:spMkLst>
            <pc:docMk/>
            <pc:sldMk cId="1210215658" sldId="270"/>
            <ac:spMk id="3" creationId="{50527F12-E41E-4238-856B-E44EF77A27DE}"/>
          </ac:spMkLst>
        </pc:spChg>
      </pc:sldChg>
    </pc:docChg>
  </pc:docChgLst>
  <pc:docChgLst>
    <pc:chgData name="Secondo Brunelli" userId="1361646665bb41ba" providerId="LiveId" clId="{97737F4D-CCD9-447A-B5DF-846FDAAEB456}"/>
    <pc:docChg chg="undo custSel addSld delSld modSld">
      <pc:chgData name="Secondo Brunelli" userId="1361646665bb41ba" providerId="LiveId" clId="{97737F4D-CCD9-447A-B5DF-846FDAAEB456}" dt="2021-09-29T09:09:05.023" v="438" actId="27636"/>
      <pc:docMkLst>
        <pc:docMk/>
      </pc:docMkLst>
      <pc:sldChg chg="modSp mod">
        <pc:chgData name="Secondo Brunelli" userId="1361646665bb41ba" providerId="LiveId" clId="{97737F4D-CCD9-447A-B5DF-846FDAAEB456}" dt="2021-09-26T19:28:44.993" v="17" actId="20577"/>
        <pc:sldMkLst>
          <pc:docMk/>
          <pc:sldMk cId="174376901" sldId="256"/>
        </pc:sldMkLst>
        <pc:spChg chg="mod">
          <ac:chgData name="Secondo Brunelli" userId="1361646665bb41ba" providerId="LiveId" clId="{97737F4D-CCD9-447A-B5DF-846FDAAEB456}" dt="2021-09-26T19:28:44.993" v="17" actId="20577"/>
          <ac:spMkLst>
            <pc:docMk/>
            <pc:sldMk cId="174376901" sldId="256"/>
            <ac:spMk id="2" creationId="{A7BDF023-B91D-40D1-AA51-F98BE99C8C99}"/>
          </ac:spMkLst>
        </pc:spChg>
      </pc:sldChg>
      <pc:sldChg chg="modSp mod">
        <pc:chgData name="Secondo Brunelli" userId="1361646665bb41ba" providerId="LiveId" clId="{97737F4D-CCD9-447A-B5DF-846FDAAEB456}" dt="2021-09-29T09:06:24.701" v="399" actId="20577"/>
        <pc:sldMkLst>
          <pc:docMk/>
          <pc:sldMk cId="1210215658" sldId="270"/>
        </pc:sldMkLst>
        <pc:spChg chg="mod">
          <ac:chgData name="Secondo Brunelli" userId="1361646665bb41ba" providerId="LiveId" clId="{97737F4D-CCD9-447A-B5DF-846FDAAEB456}" dt="2021-09-29T09:06:24.701" v="399" actId="20577"/>
          <ac:spMkLst>
            <pc:docMk/>
            <pc:sldMk cId="1210215658" sldId="270"/>
            <ac:spMk id="3" creationId="{50527F12-E41E-4238-856B-E44EF77A27DE}"/>
          </ac:spMkLst>
        </pc:spChg>
      </pc:sldChg>
      <pc:sldChg chg="modSp new mod">
        <pc:chgData name="Secondo Brunelli" userId="1361646665bb41ba" providerId="LiveId" clId="{97737F4D-CCD9-447A-B5DF-846FDAAEB456}" dt="2021-09-29T09:09:05.023" v="438" actId="27636"/>
        <pc:sldMkLst>
          <pc:docMk/>
          <pc:sldMk cId="3057008831" sldId="271"/>
        </pc:sldMkLst>
        <pc:spChg chg="mod">
          <ac:chgData name="Secondo Brunelli" userId="1361646665bb41ba" providerId="LiveId" clId="{97737F4D-CCD9-447A-B5DF-846FDAAEB456}" dt="2021-09-29T09:09:05.023" v="438" actId="27636"/>
          <ac:spMkLst>
            <pc:docMk/>
            <pc:sldMk cId="3057008831" sldId="271"/>
            <ac:spMk id="3" creationId="{5CE300FD-AB79-43CD-96BE-1CD3BE2E9F98}"/>
          </ac:spMkLst>
        </pc:spChg>
      </pc:sldChg>
      <pc:sldChg chg="new del">
        <pc:chgData name="Secondo Brunelli" userId="1361646665bb41ba" providerId="LiveId" clId="{97737F4D-CCD9-447A-B5DF-846FDAAEB456}" dt="2021-09-26T19:41:56.183" v="194" actId="47"/>
        <pc:sldMkLst>
          <pc:docMk/>
          <pc:sldMk cId="2801426435" sldId="272"/>
        </pc:sldMkLst>
      </pc:sldChg>
      <pc:sldChg chg="modSp add mod">
        <pc:chgData name="Secondo Brunelli" userId="1361646665bb41ba" providerId="LiveId" clId="{97737F4D-CCD9-447A-B5DF-846FDAAEB456}" dt="2021-09-26T19:51:52.053" v="199" actId="1076"/>
        <pc:sldMkLst>
          <pc:docMk/>
          <pc:sldMk cId="1750006921" sldId="275"/>
        </pc:sldMkLst>
        <pc:picChg chg="mod">
          <ac:chgData name="Secondo Brunelli" userId="1361646665bb41ba" providerId="LiveId" clId="{97737F4D-CCD9-447A-B5DF-846FDAAEB456}" dt="2021-09-26T19:51:52.053" v="199" actId="1076"/>
          <ac:picMkLst>
            <pc:docMk/>
            <pc:sldMk cId="1750006921" sldId="275"/>
            <ac:picMk id="6" creationId="{00000000-0000-0000-0000-000000000000}"/>
          </ac:picMkLst>
        </pc:picChg>
      </pc:sldChg>
      <pc:sldChg chg="modSp add mod">
        <pc:chgData name="Secondo Brunelli" userId="1361646665bb41ba" providerId="LiveId" clId="{97737F4D-CCD9-447A-B5DF-846FDAAEB456}" dt="2021-09-29T09:07:25.935" v="407" actId="14100"/>
        <pc:sldMkLst>
          <pc:docMk/>
          <pc:sldMk cId="1209387375" sldId="310"/>
        </pc:sldMkLst>
        <pc:spChg chg="mod">
          <ac:chgData name="Secondo Brunelli" userId="1361646665bb41ba" providerId="LiveId" clId="{97737F4D-CCD9-447A-B5DF-846FDAAEB456}" dt="2021-09-29T09:07:25.935" v="407" actId="14100"/>
          <ac:spMkLst>
            <pc:docMk/>
            <pc:sldMk cId="1209387375" sldId="310"/>
            <ac:spMk id="2" creationId="{00000000-0000-0000-0000-000000000000}"/>
          </ac:spMkLst>
        </pc:spChg>
        <pc:picChg chg="mod">
          <ac:chgData name="Secondo Brunelli" userId="1361646665bb41ba" providerId="LiveId" clId="{97737F4D-CCD9-447A-B5DF-846FDAAEB456}" dt="2021-09-26T19:36:16.928" v="69" actId="1076"/>
          <ac:picMkLst>
            <pc:docMk/>
            <pc:sldMk cId="1209387375" sldId="310"/>
            <ac:picMk id="4" creationId="{00000000-0000-0000-0000-000000000000}"/>
          </ac:picMkLst>
        </pc:picChg>
      </pc:sldChg>
      <pc:sldChg chg="modSp add mod">
        <pc:chgData name="Secondo Brunelli" userId="1361646665bb41ba" providerId="LiveId" clId="{97737F4D-CCD9-447A-B5DF-846FDAAEB456}" dt="2021-09-26T19:35:51.307" v="66" actId="1076"/>
        <pc:sldMkLst>
          <pc:docMk/>
          <pc:sldMk cId="463609501" sldId="342"/>
        </pc:sldMkLst>
        <pc:spChg chg="mod">
          <ac:chgData name="Secondo Brunelli" userId="1361646665bb41ba" providerId="LiveId" clId="{97737F4D-CCD9-447A-B5DF-846FDAAEB456}" dt="2021-09-26T19:35:44.519" v="64" actId="20577"/>
          <ac:spMkLst>
            <pc:docMk/>
            <pc:sldMk cId="463609501" sldId="342"/>
            <ac:spMk id="2" creationId="{00000000-0000-0000-0000-000000000000}"/>
          </ac:spMkLst>
        </pc:spChg>
        <pc:picChg chg="mod">
          <ac:chgData name="Secondo Brunelli" userId="1361646665bb41ba" providerId="LiveId" clId="{97737F4D-CCD9-447A-B5DF-846FDAAEB456}" dt="2021-09-26T19:35:51.307" v="66" actId="1076"/>
          <ac:picMkLst>
            <pc:docMk/>
            <pc:sldMk cId="463609501" sldId="342"/>
            <ac:picMk id="4" creationId="{00000000-0000-0000-0000-000000000000}"/>
          </ac:picMkLst>
        </pc:picChg>
      </pc:sldChg>
      <pc:sldChg chg="new add del">
        <pc:chgData name="Secondo Brunelli" userId="1361646665bb41ba" providerId="LiveId" clId="{97737F4D-CCD9-447A-B5DF-846FDAAEB456}" dt="2021-09-26T19:41:54.617" v="193" actId="47"/>
        <pc:sldMkLst>
          <pc:docMk/>
          <pc:sldMk cId="1857970704" sldId="343"/>
        </pc:sldMkLst>
      </pc:sldChg>
      <pc:sldChg chg="modSp add mod">
        <pc:chgData name="Secondo Brunelli" userId="1361646665bb41ba" providerId="LiveId" clId="{97737F4D-CCD9-447A-B5DF-846FDAAEB456}" dt="2021-09-29T09:07:18.559" v="406" actId="14100"/>
        <pc:sldMkLst>
          <pc:docMk/>
          <pc:sldMk cId="3438633700" sldId="353"/>
        </pc:sldMkLst>
        <pc:spChg chg="mod">
          <ac:chgData name="Secondo Brunelli" userId="1361646665bb41ba" providerId="LiveId" clId="{97737F4D-CCD9-447A-B5DF-846FDAAEB456}" dt="2021-09-29T09:07:18.559" v="406" actId="14100"/>
          <ac:spMkLst>
            <pc:docMk/>
            <pc:sldMk cId="3438633700" sldId="353"/>
            <ac:spMk id="2" creationId="{00000000-0000-0000-0000-000000000000}"/>
          </ac:spMkLst>
        </pc:spChg>
        <pc:picChg chg="mod">
          <ac:chgData name="Secondo Brunelli" userId="1361646665bb41ba" providerId="LiveId" clId="{97737F4D-CCD9-447A-B5DF-846FDAAEB456}" dt="2021-09-26T19:38:32.359" v="143" actId="1076"/>
          <ac:picMkLst>
            <pc:docMk/>
            <pc:sldMk cId="3438633700" sldId="353"/>
            <ac:picMk id="4" creationId="{00000000-0000-0000-0000-000000000000}"/>
          </ac:picMkLst>
        </pc:picChg>
      </pc:sldChg>
      <pc:sldChg chg="addSp delSp modSp new mod">
        <pc:chgData name="Secondo Brunelli" userId="1361646665bb41ba" providerId="LiveId" clId="{97737F4D-CCD9-447A-B5DF-846FDAAEB456}" dt="2021-09-26T19:41:17.182" v="190" actId="14100"/>
        <pc:sldMkLst>
          <pc:docMk/>
          <pc:sldMk cId="999104651" sldId="354"/>
        </pc:sldMkLst>
        <pc:spChg chg="mod">
          <ac:chgData name="Secondo Brunelli" userId="1361646665bb41ba" providerId="LiveId" clId="{97737F4D-CCD9-447A-B5DF-846FDAAEB456}" dt="2021-09-26T19:41:17.182" v="190" actId="14100"/>
          <ac:spMkLst>
            <pc:docMk/>
            <pc:sldMk cId="999104651" sldId="354"/>
            <ac:spMk id="2" creationId="{C8A577DE-AF64-4CB9-8FA9-8C8AD429F81F}"/>
          </ac:spMkLst>
        </pc:spChg>
        <pc:spChg chg="del">
          <ac:chgData name="Secondo Brunelli" userId="1361646665bb41ba" providerId="LiveId" clId="{97737F4D-CCD9-447A-B5DF-846FDAAEB456}" dt="2021-09-26T19:40:37.766" v="166"/>
          <ac:spMkLst>
            <pc:docMk/>
            <pc:sldMk cId="999104651" sldId="354"/>
            <ac:spMk id="3" creationId="{F6910B0F-7BDA-4530-92EA-1AEEED426738}"/>
          </ac:spMkLst>
        </pc:spChg>
        <pc:picChg chg="add mod">
          <ac:chgData name="Secondo Brunelli" userId="1361646665bb41ba" providerId="LiveId" clId="{97737F4D-CCD9-447A-B5DF-846FDAAEB456}" dt="2021-09-26T19:40:43.934" v="168" actId="14100"/>
          <ac:picMkLst>
            <pc:docMk/>
            <pc:sldMk cId="999104651" sldId="354"/>
            <ac:picMk id="4" creationId="{8E381A96-8247-45BC-9292-2D8C33ADFECC}"/>
          </ac:picMkLst>
        </pc:picChg>
      </pc:sldChg>
      <pc:sldChg chg="modSp new mod">
        <pc:chgData name="Secondo Brunelli" userId="1361646665bb41ba" providerId="LiveId" clId="{97737F4D-CCD9-447A-B5DF-846FDAAEB456}" dt="2021-09-29T09:07:05.314" v="405" actId="20577"/>
        <pc:sldMkLst>
          <pc:docMk/>
          <pc:sldMk cId="1304525147" sldId="355"/>
        </pc:sldMkLst>
        <pc:spChg chg="mod">
          <ac:chgData name="Secondo Brunelli" userId="1361646665bb41ba" providerId="LiveId" clId="{97737F4D-CCD9-447A-B5DF-846FDAAEB456}" dt="2021-09-29T09:07:05.314" v="405" actId="20577"/>
          <ac:spMkLst>
            <pc:docMk/>
            <pc:sldMk cId="1304525147" sldId="355"/>
            <ac:spMk id="3" creationId="{F09421DD-F4DB-4F94-835D-CAE9EA6328F3}"/>
          </ac:spMkLst>
        </pc:spChg>
      </pc:sldChg>
      <pc:sldChg chg="new del">
        <pc:chgData name="Secondo Brunelli" userId="1361646665bb41ba" providerId="LiveId" clId="{97737F4D-CCD9-447A-B5DF-846FDAAEB456}" dt="2021-09-26T19:54:29.075" v="200" actId="47"/>
        <pc:sldMkLst>
          <pc:docMk/>
          <pc:sldMk cId="2600012349" sldId="355"/>
        </pc:sldMkLst>
      </pc:sldChg>
      <pc:sldChg chg="addSp delSp modSp new mod">
        <pc:chgData name="Secondo Brunelli" userId="1361646665bb41ba" providerId="LiveId" clId="{97737F4D-CCD9-447A-B5DF-846FDAAEB456}" dt="2021-09-27T07:36:08.483" v="387" actId="27636"/>
        <pc:sldMkLst>
          <pc:docMk/>
          <pc:sldMk cId="3163504695" sldId="356"/>
        </pc:sldMkLst>
        <pc:spChg chg="mod">
          <ac:chgData name="Secondo Brunelli" userId="1361646665bb41ba" providerId="LiveId" clId="{97737F4D-CCD9-447A-B5DF-846FDAAEB456}" dt="2021-09-27T07:36:08.483" v="387" actId="27636"/>
          <ac:spMkLst>
            <pc:docMk/>
            <pc:sldMk cId="3163504695" sldId="356"/>
            <ac:spMk id="2" creationId="{5AC6325E-8A58-4B23-B3AC-7CE9E4287D0A}"/>
          </ac:spMkLst>
        </pc:spChg>
        <pc:spChg chg="del">
          <ac:chgData name="Secondo Brunelli" userId="1361646665bb41ba" providerId="LiveId" clId="{97737F4D-CCD9-447A-B5DF-846FDAAEB456}" dt="2021-09-27T07:28:00.043" v="244" actId="22"/>
          <ac:spMkLst>
            <pc:docMk/>
            <pc:sldMk cId="3163504695" sldId="356"/>
            <ac:spMk id="3" creationId="{7C4FFD0E-BE53-4E3F-80DC-2943242F8550}"/>
          </ac:spMkLst>
        </pc:spChg>
        <pc:picChg chg="add mod ord">
          <ac:chgData name="Secondo Brunelli" userId="1361646665bb41ba" providerId="LiveId" clId="{97737F4D-CCD9-447A-B5DF-846FDAAEB456}" dt="2021-09-27T07:32:07.050" v="247" actId="1076"/>
          <ac:picMkLst>
            <pc:docMk/>
            <pc:sldMk cId="3163504695" sldId="356"/>
            <ac:picMk id="5" creationId="{03EA3EAE-9A49-41EE-BA22-34A275B4BC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F68B5-6B7B-4B61-8BF0-FFDA14087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F976C9-17BE-4518-AABC-14068D3F6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2FFBB1-6F0A-47AD-A837-5934A370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DEDD2F-A9CB-4226-9BF9-F268008C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DCCE9A-5B80-4827-931F-8D541B85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43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90343-C9CB-4B84-A01F-2ADD20D6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B0B442-5EFF-4F80-88EF-0080D1D64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71F925-7C62-4408-A9A6-33B71114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E22727-0962-4C49-8351-D22E0FBD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E7000C-B7CB-4A4C-911A-BAC92E24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41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217677-5A53-47B8-9892-158D44070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CF6573-3A31-471A-A432-3717B73BA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5720BF-1736-4568-9A7C-BE486845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8C828C-61CC-40D6-B8FF-7F4A4B7A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476B79-412D-4FF1-BC61-6535A4E2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34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59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08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177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9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632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28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09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0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26018-6537-405C-8184-4B0948D9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94F234-83C8-4849-A26E-C95897F65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4283F-B146-4B88-956C-AD98BAFD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7D0C64-B82C-4EAC-8D2D-2CA1CE6D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DE9730-8D17-43B1-B2D5-36217CC8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185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429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03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7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BCD7E2-02F1-4DBE-970A-10C86A92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93FBA4-6DD7-44D4-87AF-48709998D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B96C92-F81A-4F9B-A4A0-842EE96D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465DCA-7B7C-4764-B765-F23455E1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D839FF-037A-45CC-9BEB-2E087EA5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64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265F7-58F5-415B-A9B8-EA3F388C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83CDFE-FA68-4B2D-B8D4-3ECC5204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C3CBA0-75F7-4E21-A67E-D363FF86B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6CF7DF-93EB-4977-B509-682381B0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FB706-8359-4F5E-B497-5C895A04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0E2ABF-C082-435D-B561-FEBB2A26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98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51525-5A1C-4FEC-B16C-E9FA46F5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CB3398-EDAF-49D2-B48E-DA45294B1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8DACF8-224C-4F96-8CC6-9DEA2D5EE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2D676CA-EDBF-441A-8B98-8DAB06630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FDC0C5B-D549-47B1-949E-C2EB1144D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692F6A1-869D-487A-8B48-F672125C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C2CB8D2-C332-4048-9389-5990CAF2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2E225A-6D47-41DB-91EB-B3AD2963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56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78B4A-0D71-4E41-945B-A3BEAC02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607916-4E2B-4098-8189-09D437ED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EA3C6D-426C-4545-B490-6D188ACE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9BDCC9-0359-42A3-B52C-A78E4FD5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40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A3D1C5-8739-4A9C-A41F-1A40185F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5453F8-15FF-4AE6-8D4B-BB4EEC15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2F87FA-785C-447A-B0FE-75B18B03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4DB1B4-0E32-4FFB-B3F9-DE98BC01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5FFE9D-190C-470E-ADE0-7EF0AEDD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7DB144-B537-4185-B3A6-B7FA89C28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62692F-0127-4531-96D7-74745C01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8DCC62-F9C1-4341-8358-6F7AF0EC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0C55F3-30E3-415A-BD7A-AEA4353A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32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F2F00-4F48-4483-BFA6-D3F9E566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CC513B-0D9B-431D-B4ED-88D2F068E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7552A2-1409-4759-BC5C-B406C229F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C93828-ED79-45CF-B605-EF99CFE8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0FC683-C533-40A9-BAD6-2E29AE4E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AB18C2-625D-4928-ADEF-FAAB3847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61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F128DE-7B40-483E-B196-63F4385C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6E118-87C6-4FDA-9F14-CD19F2C09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790CFE-DA61-440E-BA98-4EB707968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1DA3E-B792-463F-BB12-E6C85421574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3966D5-2855-46A4-8913-6C90E5077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9AD53F-2875-4279-93B9-5C477D792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C7CB-BB69-418A-A08E-48558054DC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6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A16C-6EA5-487C-BCF1-774E738B87E5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5485-F7AF-42D2-A7AC-39F15DD33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7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BDF023-B91D-40D1-AA51-F98BE99C8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PROCESSI A PAOLO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B2F47F-83B9-43A7-ADC2-E7C8A8DF6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7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AB2684-30DB-4E48-9CCD-31E41FA5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E300FD-AB79-43CD-96BE-1CD3BE2E9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Paolo processato da Felice a Cesarea. Vi resta due anni: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 XXIV, 1-27.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Paolo davanti a Festo, terzo processo. Si appella a  Cesare: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 XXV, 1-12.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Paolo davanti ad Agrippa, quarto processo: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 XXV, 13-27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Discorso di Paolo ad Agrippa: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 XXVI, 1-32.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700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96F7BB-EF8C-4375-9021-54E60393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527F12-E41E-4238-856B-E44EF77A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r>
              <a:rPr lang="it-IT" b="1" dirty="0"/>
              <a:t>Paolo arrestato nel tempio a Gerusalemme: </a:t>
            </a:r>
          </a:p>
          <a:p>
            <a:pPr algn="ctr"/>
            <a:r>
              <a:rPr lang="it-IT" b="1" dirty="0"/>
              <a:t>Atti, XXI, 1-40, XXII, 1</a:t>
            </a:r>
          </a:p>
          <a:p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021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-152400"/>
            <a:ext cx="9431766" cy="6858000"/>
          </a:xfrm>
        </p:spPr>
      </p:pic>
    </p:spTree>
    <p:extLst>
      <p:ext uri="{BB962C8B-B14F-4D97-AF65-F5344CB8AC3E}">
        <p14:creationId xmlns:p14="http://schemas.microsoft.com/office/powerpoint/2010/main" val="175000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325E-8A58-4B23-B3AC-7CE9E428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0" y="274638"/>
            <a:ext cx="6286500" cy="6329362"/>
          </a:xfrm>
        </p:spPr>
        <p:txBody>
          <a:bodyPr>
            <a:normAutofit/>
          </a:bodyPr>
          <a:lstStyle/>
          <a:p>
            <a:r>
              <a:rPr lang="it-IT" sz="1800" dirty="0"/>
              <a:t>Tempio di Gerusalemme.</a:t>
            </a:r>
            <a:br>
              <a:rPr lang="it-IT" sz="1800" dirty="0"/>
            </a:br>
            <a:r>
              <a:rPr lang="it-IT" sz="1800" dirty="0"/>
              <a:t>Iscrizione nel cortile dei Gentili.</a:t>
            </a:r>
            <a:br>
              <a:rPr lang="it-IT" sz="1800" dirty="0"/>
            </a:br>
            <a:r>
              <a:rPr lang="it-IT" sz="1800" dirty="0"/>
              <a:t>Proibiva ad essi l’accesso negli altri luoghi del tempio:</a:t>
            </a:r>
            <a:br>
              <a:rPr lang="it-IT" sz="1800" dirty="0"/>
            </a:br>
            <a:r>
              <a:rPr lang="it-IT" sz="1800" dirty="0"/>
              <a:t>pena la morte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3EA3EAE-9A49-41EE-BA22-34A275B4B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0810"/>
            <a:ext cx="4645725" cy="6852446"/>
          </a:xfrm>
        </p:spPr>
      </p:pic>
    </p:spTree>
    <p:extLst>
      <p:ext uri="{BB962C8B-B14F-4D97-AF65-F5344CB8AC3E}">
        <p14:creationId xmlns:p14="http://schemas.microsoft.com/office/powerpoint/2010/main" val="316350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C75B7-4063-4A66-8F84-B8BA6890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9421DD-F4DB-4F94-835D-CAE9EA63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endParaRPr lang="it-IT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Paolo trasferito da Gerusalemme a Cesarea: </a:t>
            </a:r>
          </a:p>
          <a:p>
            <a:pPr algn="ctr"/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 XXIII, 12-35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0452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6375400"/>
            <a:ext cx="10972800" cy="482600"/>
          </a:xfrm>
        </p:spPr>
        <p:txBody>
          <a:bodyPr>
            <a:normAutofit/>
          </a:bodyPr>
          <a:lstStyle/>
          <a:p>
            <a:r>
              <a:rPr lang="it-IT" sz="2000" dirty="0"/>
              <a:t>Cesarea, acquedotto romano.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75" y="0"/>
            <a:ext cx="9459050" cy="6375400"/>
          </a:xfrm>
        </p:spPr>
      </p:pic>
    </p:spTree>
    <p:extLst>
      <p:ext uri="{BB962C8B-B14F-4D97-AF65-F5344CB8AC3E}">
        <p14:creationId xmlns:p14="http://schemas.microsoft.com/office/powerpoint/2010/main" val="46360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96400" y="274638"/>
            <a:ext cx="2679700" cy="6858000"/>
          </a:xfrm>
        </p:spPr>
        <p:txBody>
          <a:bodyPr>
            <a:normAutofit/>
          </a:bodyPr>
          <a:lstStyle/>
          <a:p>
            <a:r>
              <a:rPr lang="it-IT" sz="2000" dirty="0"/>
              <a:t>Cesarea, il teatro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3863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5800" y="274637"/>
            <a:ext cx="4546600" cy="6096345"/>
          </a:xfrm>
        </p:spPr>
        <p:txBody>
          <a:bodyPr>
            <a:normAutofit/>
          </a:bodyPr>
          <a:lstStyle/>
          <a:p>
            <a:r>
              <a:rPr lang="it-IT" sz="2000" dirty="0"/>
              <a:t>Cesarea, </a:t>
            </a:r>
            <a:br>
              <a:rPr lang="it-IT" sz="2000" dirty="0"/>
            </a:br>
            <a:r>
              <a:rPr lang="it-IT" sz="2000" dirty="0"/>
              <a:t>monumento innalzato da Pilato,</a:t>
            </a:r>
            <a:br>
              <a:rPr lang="it-IT" sz="2000" dirty="0"/>
            </a:br>
            <a:r>
              <a:rPr lang="it-IT" sz="2000" dirty="0"/>
              <a:t> in onore dell’imperatore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1629" cy="6858000"/>
          </a:xfrm>
        </p:spPr>
      </p:pic>
    </p:spTree>
    <p:extLst>
      <p:ext uri="{BB962C8B-B14F-4D97-AF65-F5344CB8AC3E}">
        <p14:creationId xmlns:p14="http://schemas.microsoft.com/office/powerpoint/2010/main" val="120938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577DE-AF64-4CB9-8FA9-8C8AD429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600" y="274638"/>
            <a:ext cx="1803400" cy="6858000"/>
          </a:xfrm>
        </p:spPr>
        <p:txBody>
          <a:bodyPr>
            <a:normAutofit/>
          </a:bodyPr>
          <a:lstStyle/>
          <a:p>
            <a:r>
              <a:rPr lang="it-IT" sz="2000" dirty="0"/>
              <a:t>Cesarea, </a:t>
            </a:r>
            <a:br>
              <a:rPr lang="it-IT" sz="2000" dirty="0"/>
            </a:br>
            <a:r>
              <a:rPr lang="it-IT" sz="2000" dirty="0"/>
              <a:t>il porto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E381A96-8247-45BC-9292-2D8C33ADF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73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4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1_Tema di Office</vt:lpstr>
      <vt:lpstr>PROCESSI A PAOLO</vt:lpstr>
      <vt:lpstr>Presentazione standard di PowerPoint</vt:lpstr>
      <vt:lpstr>Presentazione standard di PowerPoint</vt:lpstr>
      <vt:lpstr>Tempio di Gerusalemme. Iscrizione nel cortile dei Gentili. Proibiva ad essi l’accesso negli altri luoghi del tempio: pena la morte</vt:lpstr>
      <vt:lpstr>Presentazione standard di PowerPoint</vt:lpstr>
      <vt:lpstr>Cesarea, acquedotto romano.</vt:lpstr>
      <vt:lpstr>Cesarea, il teatro</vt:lpstr>
      <vt:lpstr>Cesarea,  monumento innalzato da Pilato,  in onore dell’imperatore</vt:lpstr>
      <vt:lpstr>Cesarea,  il porto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3</cp:revision>
  <dcterms:created xsi:type="dcterms:W3CDTF">2021-09-26T15:58:38Z</dcterms:created>
  <dcterms:modified xsi:type="dcterms:W3CDTF">2021-09-29T09:09:31Z</dcterms:modified>
</cp:coreProperties>
</file>