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74" r:id="rId4"/>
    <p:sldId id="310" r:id="rId5"/>
    <p:sldId id="313" r:id="rId6"/>
    <p:sldId id="314" r:id="rId7"/>
    <p:sldId id="315" r:id="rId8"/>
    <p:sldId id="308" r:id="rId9"/>
    <p:sldId id="256" r:id="rId10"/>
    <p:sldId id="319" r:id="rId11"/>
    <p:sldId id="318" r:id="rId12"/>
    <p:sldId id="317" r:id="rId13"/>
    <p:sldId id="316" r:id="rId14"/>
    <p:sldId id="342" r:id="rId15"/>
    <p:sldId id="309" r:id="rId16"/>
    <p:sldId id="343" r:id="rId17"/>
    <p:sldId id="299" r:id="rId18"/>
    <p:sldId id="263" r:id="rId19"/>
    <p:sldId id="301" r:id="rId20"/>
    <p:sldId id="302" r:id="rId21"/>
    <p:sldId id="303" r:id="rId22"/>
    <p:sldId id="306" r:id="rId23"/>
    <p:sldId id="264" r:id="rId24"/>
    <p:sldId id="275" r:id="rId25"/>
    <p:sldId id="295" r:id="rId26"/>
    <p:sldId id="296" r:id="rId27"/>
    <p:sldId id="297" r:id="rId28"/>
    <p:sldId id="298" r:id="rId29"/>
    <p:sldId id="287" r:id="rId30"/>
    <p:sldId id="289" r:id="rId31"/>
    <p:sldId id="290" r:id="rId32"/>
    <p:sldId id="291" r:id="rId33"/>
    <p:sldId id="292" r:id="rId34"/>
    <p:sldId id="293" r:id="rId35"/>
    <p:sldId id="281" r:id="rId36"/>
    <p:sldId id="285" r:id="rId37"/>
    <p:sldId id="283" r:id="rId38"/>
    <p:sldId id="284" r:id="rId39"/>
    <p:sldId id="286" r:id="rId40"/>
    <p:sldId id="262" r:id="rId41"/>
    <p:sldId id="261" r:id="rId42"/>
    <p:sldId id="260" r:id="rId43"/>
    <p:sldId id="280" r:id="rId44"/>
    <p:sldId id="278" r:id="rId45"/>
    <p:sldId id="279" r:id="rId46"/>
    <p:sldId id="258" r:id="rId47"/>
    <p:sldId id="259" r:id="rId48"/>
    <p:sldId id="395" r:id="rId49"/>
    <p:sldId id="396" r:id="rId50"/>
    <p:sldId id="276" r:id="rId51"/>
    <p:sldId id="320" r:id="rId52"/>
    <p:sldId id="321" r:id="rId53"/>
    <p:sldId id="322" r:id="rId54"/>
    <p:sldId id="323" r:id="rId55"/>
    <p:sldId id="324" r:id="rId56"/>
    <p:sldId id="325" r:id="rId57"/>
    <p:sldId id="327" r:id="rId58"/>
    <p:sldId id="328" r:id="rId59"/>
    <p:sldId id="326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7" r:id="rId68"/>
    <p:sldId id="340" r:id="rId69"/>
    <p:sldId id="338" r:id="rId70"/>
    <p:sldId id="339" r:id="rId71"/>
    <p:sldId id="341" r:id="rId72"/>
    <p:sldId id="336" r:id="rId7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70" d="100"/>
          <a:sy n="70" d="100"/>
        </p:scale>
        <p:origin x="93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6CCF6BD6-824D-472D-BED0-14D1AD023E03}"/>
    <pc:docChg chg="addSld delSld modSld sldOrd">
      <pc:chgData name="Secondo Brunelli" userId="1361646665bb41ba" providerId="LiveId" clId="{6CCF6BD6-824D-472D-BED0-14D1AD023E03}" dt="2021-09-24T14:22:22.420" v="12"/>
      <pc:docMkLst>
        <pc:docMk/>
      </pc:docMkLst>
      <pc:sldChg chg="del">
        <pc:chgData name="Secondo Brunelli" userId="1361646665bb41ba" providerId="LiveId" clId="{6CCF6BD6-824D-472D-BED0-14D1AD023E03}" dt="2021-09-24T14:17:13.927" v="6" actId="47"/>
        <pc:sldMkLst>
          <pc:docMk/>
          <pc:sldMk cId="125504893" sldId="256"/>
        </pc:sldMkLst>
      </pc:sldChg>
      <pc:sldChg chg="add">
        <pc:chgData name="Secondo Brunelli" userId="1361646665bb41ba" providerId="LiveId" clId="{6CCF6BD6-824D-472D-BED0-14D1AD023E03}" dt="2021-09-24T14:22:22.420" v="12"/>
        <pc:sldMkLst>
          <pc:docMk/>
          <pc:sldMk cId="1684957882" sldId="256"/>
        </pc:sldMkLst>
      </pc:sldChg>
      <pc:sldChg chg="add">
        <pc:chgData name="Secondo Brunelli" userId="1361646665bb41ba" providerId="LiveId" clId="{6CCF6BD6-824D-472D-BED0-14D1AD023E03}" dt="2021-09-24T14:16:53.154" v="4"/>
        <pc:sldMkLst>
          <pc:docMk/>
          <pc:sldMk cId="342514610" sldId="257"/>
        </pc:sldMkLst>
      </pc:sldChg>
      <pc:sldChg chg="modSp mod">
        <pc:chgData name="Secondo Brunelli" userId="1361646665bb41ba" providerId="LiveId" clId="{6CCF6BD6-824D-472D-BED0-14D1AD023E03}" dt="2021-09-24T14:15:41.496" v="1" actId="21"/>
        <pc:sldMkLst>
          <pc:docMk/>
          <pc:sldMk cId="3110726947" sldId="274"/>
        </pc:sldMkLst>
        <pc:spChg chg="mod">
          <ac:chgData name="Secondo Brunelli" userId="1361646665bb41ba" providerId="LiveId" clId="{6CCF6BD6-824D-472D-BED0-14D1AD023E03}" dt="2021-09-24T14:15:41.496" v="1" actId="21"/>
          <ac:spMkLst>
            <pc:docMk/>
            <pc:sldMk cId="3110726947" sldId="274"/>
            <ac:spMk id="3" creationId="{F80A68A7-5037-4330-9320-E7C16DC6A52D}"/>
          </ac:spMkLst>
        </pc:spChg>
      </pc:sldChg>
      <pc:sldChg chg="modSp new mod">
        <pc:chgData name="Secondo Brunelli" userId="1361646665bb41ba" providerId="LiveId" clId="{6CCF6BD6-824D-472D-BED0-14D1AD023E03}" dt="2021-09-24T14:17:50.651" v="9" actId="21"/>
        <pc:sldMkLst>
          <pc:docMk/>
          <pc:sldMk cId="1042460374" sldId="308"/>
        </pc:sldMkLst>
        <pc:spChg chg="mod">
          <ac:chgData name="Secondo Brunelli" userId="1361646665bb41ba" providerId="LiveId" clId="{6CCF6BD6-824D-472D-BED0-14D1AD023E03}" dt="2021-09-24T14:17:50.651" v="9" actId="21"/>
          <ac:spMkLst>
            <pc:docMk/>
            <pc:sldMk cId="1042460374" sldId="308"/>
            <ac:spMk id="3" creationId="{5EE9AE41-4E58-4415-B42A-D10286A1AF3B}"/>
          </ac:spMkLst>
        </pc:spChg>
      </pc:sldChg>
      <pc:sldChg chg="modSp new mod ord">
        <pc:chgData name="Secondo Brunelli" userId="1361646665bb41ba" providerId="LiveId" clId="{6CCF6BD6-824D-472D-BED0-14D1AD023E03}" dt="2021-09-24T14:18:01.433" v="10"/>
        <pc:sldMkLst>
          <pc:docMk/>
          <pc:sldMk cId="1233279016" sldId="309"/>
        </pc:sldMkLst>
        <pc:spChg chg="mod">
          <ac:chgData name="Secondo Brunelli" userId="1361646665bb41ba" providerId="LiveId" clId="{6CCF6BD6-824D-472D-BED0-14D1AD023E03}" dt="2021-09-24T14:18:01.433" v="10"/>
          <ac:spMkLst>
            <pc:docMk/>
            <pc:sldMk cId="1233279016" sldId="309"/>
            <ac:spMk id="3" creationId="{CE5D09FD-43EE-4B43-9CBD-7404D4BC499D}"/>
          </ac:spMkLst>
        </pc:spChg>
      </pc:sldChg>
      <pc:sldChg chg="add">
        <pc:chgData name="Secondo Brunelli" userId="1361646665bb41ba" providerId="LiveId" clId="{6CCF6BD6-824D-472D-BED0-14D1AD023E03}" dt="2021-09-24T14:16:53.154" v="4"/>
        <pc:sldMkLst>
          <pc:docMk/>
          <pc:sldMk cId="2513037528" sldId="310"/>
        </pc:sldMkLst>
      </pc:sldChg>
      <pc:sldChg chg="add del">
        <pc:chgData name="Secondo Brunelli" userId="1361646665bb41ba" providerId="LiveId" clId="{6CCF6BD6-824D-472D-BED0-14D1AD023E03}" dt="2021-09-24T14:16:57.540" v="5" actId="47"/>
        <pc:sldMkLst>
          <pc:docMk/>
          <pc:sldMk cId="3628277951" sldId="311"/>
        </pc:sldMkLst>
      </pc:sldChg>
      <pc:sldChg chg="add">
        <pc:chgData name="Secondo Brunelli" userId="1361646665bb41ba" providerId="LiveId" clId="{6CCF6BD6-824D-472D-BED0-14D1AD023E03}" dt="2021-09-24T14:16:53.154" v="4"/>
        <pc:sldMkLst>
          <pc:docMk/>
          <pc:sldMk cId="315543082" sldId="312"/>
        </pc:sldMkLst>
      </pc:sldChg>
      <pc:sldChg chg="add">
        <pc:chgData name="Secondo Brunelli" userId="1361646665bb41ba" providerId="LiveId" clId="{6CCF6BD6-824D-472D-BED0-14D1AD023E03}" dt="2021-09-24T14:16:53.154" v="4"/>
        <pc:sldMkLst>
          <pc:docMk/>
          <pc:sldMk cId="273148549" sldId="313"/>
        </pc:sldMkLst>
      </pc:sldChg>
      <pc:sldChg chg="add">
        <pc:chgData name="Secondo Brunelli" userId="1361646665bb41ba" providerId="LiveId" clId="{6CCF6BD6-824D-472D-BED0-14D1AD023E03}" dt="2021-09-24T14:16:53.154" v="4"/>
        <pc:sldMkLst>
          <pc:docMk/>
          <pc:sldMk cId="359908854" sldId="314"/>
        </pc:sldMkLst>
      </pc:sldChg>
      <pc:sldChg chg="add">
        <pc:chgData name="Secondo Brunelli" userId="1361646665bb41ba" providerId="LiveId" clId="{6CCF6BD6-824D-472D-BED0-14D1AD023E03}" dt="2021-09-24T14:16:53.154" v="4"/>
        <pc:sldMkLst>
          <pc:docMk/>
          <pc:sldMk cId="4140888026" sldId="315"/>
        </pc:sldMkLst>
      </pc:sldChg>
      <pc:sldChg chg="new">
        <pc:chgData name="Secondo Brunelli" userId="1361646665bb41ba" providerId="LiveId" clId="{6CCF6BD6-824D-472D-BED0-14D1AD023E03}" dt="2021-09-24T14:18:06.809" v="11" actId="680"/>
        <pc:sldMkLst>
          <pc:docMk/>
          <pc:sldMk cId="524395474" sldId="316"/>
        </pc:sldMkLst>
      </pc:sldChg>
      <pc:sldChg chg="add">
        <pc:chgData name="Secondo Brunelli" userId="1361646665bb41ba" providerId="LiveId" clId="{6CCF6BD6-824D-472D-BED0-14D1AD023E03}" dt="2021-09-24T14:22:22.420" v="12"/>
        <pc:sldMkLst>
          <pc:docMk/>
          <pc:sldMk cId="2209670175" sldId="317"/>
        </pc:sldMkLst>
      </pc:sldChg>
      <pc:sldChg chg="add">
        <pc:chgData name="Secondo Brunelli" userId="1361646665bb41ba" providerId="LiveId" clId="{6CCF6BD6-824D-472D-BED0-14D1AD023E03}" dt="2021-09-24T14:22:22.420" v="12"/>
        <pc:sldMkLst>
          <pc:docMk/>
          <pc:sldMk cId="2706367454" sldId="318"/>
        </pc:sldMkLst>
      </pc:sldChg>
      <pc:sldChg chg="add">
        <pc:chgData name="Secondo Brunelli" userId="1361646665bb41ba" providerId="LiveId" clId="{6CCF6BD6-824D-472D-BED0-14D1AD023E03}" dt="2021-09-24T14:22:22.420" v="12"/>
        <pc:sldMkLst>
          <pc:docMk/>
          <pc:sldMk cId="1767705501" sldId="319"/>
        </pc:sldMkLst>
      </pc:sldChg>
    </pc:docChg>
  </pc:docChgLst>
  <pc:docChgLst>
    <pc:chgData name="Secondo Brunelli" userId="1361646665bb41ba" providerId="LiveId" clId="{C082F064-AFFD-4324-B29A-20337C9AD4D9}"/>
    <pc:docChg chg="undo custSel addSld delSld modSld sldOrd">
      <pc:chgData name="Secondo Brunelli" userId="1361646665bb41ba" providerId="LiveId" clId="{C082F064-AFFD-4324-B29A-20337C9AD4D9}" dt="2021-10-09T20:07:25.506" v="1207" actId="14100"/>
      <pc:docMkLst>
        <pc:docMk/>
      </pc:docMkLst>
      <pc:sldChg chg="modSp mod">
        <pc:chgData name="Secondo Brunelli" userId="1361646665bb41ba" providerId="LiveId" clId="{C082F064-AFFD-4324-B29A-20337C9AD4D9}" dt="2021-09-26T20:08:27.688" v="211" actId="14100"/>
        <pc:sldMkLst>
          <pc:docMk/>
          <pc:sldMk cId="1684957882" sldId="256"/>
        </pc:sldMkLst>
        <pc:spChg chg="mod">
          <ac:chgData name="Secondo Brunelli" userId="1361646665bb41ba" providerId="LiveId" clId="{C082F064-AFFD-4324-B29A-20337C9AD4D9}" dt="2021-09-26T20:08:27.688" v="211" actId="14100"/>
          <ac:spMkLst>
            <pc:docMk/>
            <pc:sldMk cId="1684957882" sldId="256"/>
            <ac:spMk id="2" creationId="{5CA63C03-0C17-4AEF-AE00-A50033B64AD5}"/>
          </ac:spMkLst>
        </pc:spChg>
        <pc:picChg chg="mod">
          <ac:chgData name="Secondo Brunelli" userId="1361646665bb41ba" providerId="LiveId" clId="{C082F064-AFFD-4324-B29A-20337C9AD4D9}" dt="2021-09-26T20:07:32.467" v="191" actId="1076"/>
          <ac:picMkLst>
            <pc:docMk/>
            <pc:sldMk cId="1684957882" sldId="256"/>
            <ac:picMk id="1026" creationId="{98923C8A-0D61-4819-805B-8702A8555163}"/>
          </ac:picMkLst>
        </pc:picChg>
      </pc:sldChg>
      <pc:sldChg chg="del">
        <pc:chgData name="Secondo Brunelli" userId="1361646665bb41ba" providerId="LiveId" clId="{C082F064-AFFD-4324-B29A-20337C9AD4D9}" dt="2021-09-26T20:01:59.705" v="52" actId="47"/>
        <pc:sldMkLst>
          <pc:docMk/>
          <pc:sldMk cId="342514610" sldId="257"/>
        </pc:sldMkLst>
      </pc:sldChg>
      <pc:sldChg chg="modSp mod">
        <pc:chgData name="Secondo Brunelli" userId="1361646665bb41ba" providerId="LiveId" clId="{C082F064-AFFD-4324-B29A-20337C9AD4D9}" dt="2021-09-26T20:52:41.025" v="885" actId="20577"/>
        <pc:sldMkLst>
          <pc:docMk/>
          <pc:sldMk cId="1143167017" sldId="258"/>
        </pc:sldMkLst>
        <pc:spChg chg="mod">
          <ac:chgData name="Secondo Brunelli" userId="1361646665bb41ba" providerId="LiveId" clId="{C082F064-AFFD-4324-B29A-20337C9AD4D9}" dt="2021-09-26T20:52:41.025" v="885" actId="20577"/>
          <ac:spMkLst>
            <pc:docMk/>
            <pc:sldMk cId="1143167017" sldId="258"/>
            <ac:spMk id="2" creationId="{10A473D1-31BB-497A-93C6-E288845EC992}"/>
          </ac:spMkLst>
        </pc:spChg>
      </pc:sldChg>
      <pc:sldChg chg="modSp mod">
        <pc:chgData name="Secondo Brunelli" userId="1361646665bb41ba" providerId="LiveId" clId="{C082F064-AFFD-4324-B29A-20337C9AD4D9}" dt="2021-09-26T20:53:37.782" v="902" actId="122"/>
        <pc:sldMkLst>
          <pc:docMk/>
          <pc:sldMk cId="3735326714" sldId="259"/>
        </pc:sldMkLst>
        <pc:spChg chg="mod">
          <ac:chgData name="Secondo Brunelli" userId="1361646665bb41ba" providerId="LiveId" clId="{C082F064-AFFD-4324-B29A-20337C9AD4D9}" dt="2021-09-26T20:53:37.782" v="902" actId="122"/>
          <ac:spMkLst>
            <pc:docMk/>
            <pc:sldMk cId="3735326714" sldId="259"/>
            <ac:spMk id="2" creationId="{1E8C2638-0856-49F3-9C8B-6A0B91DA4853}"/>
          </ac:spMkLst>
        </pc:spChg>
      </pc:sldChg>
      <pc:sldChg chg="addSp delSp modSp mod ord">
        <pc:chgData name="Secondo Brunelli" userId="1361646665bb41ba" providerId="LiveId" clId="{C082F064-AFFD-4324-B29A-20337C9AD4D9}" dt="2021-09-26T20:50:29.576" v="860" actId="1076"/>
        <pc:sldMkLst>
          <pc:docMk/>
          <pc:sldMk cId="769848664" sldId="260"/>
        </pc:sldMkLst>
        <pc:spChg chg="add del mod">
          <ac:chgData name="Secondo Brunelli" userId="1361646665bb41ba" providerId="LiveId" clId="{C082F064-AFFD-4324-B29A-20337C9AD4D9}" dt="2021-09-26T20:50:19.746" v="858" actId="122"/>
          <ac:spMkLst>
            <pc:docMk/>
            <pc:sldMk cId="769848664" sldId="260"/>
            <ac:spMk id="2" creationId="{041ADFFF-70DD-40F0-98E3-C8A035573E89}"/>
          </ac:spMkLst>
        </pc:spChg>
        <pc:spChg chg="add del mod">
          <ac:chgData name="Secondo Brunelli" userId="1361646665bb41ba" providerId="LiveId" clId="{C082F064-AFFD-4324-B29A-20337C9AD4D9}" dt="2021-09-26T20:49:31.857" v="852" actId="478"/>
          <ac:spMkLst>
            <pc:docMk/>
            <pc:sldMk cId="769848664" sldId="260"/>
            <ac:spMk id="4" creationId="{27B30C22-DE7B-4EC3-977B-88CECC43CCB9}"/>
          </ac:spMkLst>
        </pc:spChg>
        <pc:picChg chg="mod">
          <ac:chgData name="Secondo Brunelli" userId="1361646665bb41ba" providerId="LiveId" clId="{C082F064-AFFD-4324-B29A-20337C9AD4D9}" dt="2021-09-26T20:50:29.576" v="860" actId="1076"/>
          <ac:picMkLst>
            <pc:docMk/>
            <pc:sldMk cId="769848664" sldId="260"/>
            <ac:picMk id="5122" creationId="{D237638A-483A-4002-A648-0232CC3940ED}"/>
          </ac:picMkLst>
        </pc:picChg>
      </pc:sldChg>
      <pc:sldChg chg="modSp mod">
        <pc:chgData name="Secondo Brunelli" userId="1361646665bb41ba" providerId="LiveId" clId="{C082F064-AFFD-4324-B29A-20337C9AD4D9}" dt="2021-09-26T20:47:36.546" v="798" actId="20577"/>
        <pc:sldMkLst>
          <pc:docMk/>
          <pc:sldMk cId="4183927785" sldId="261"/>
        </pc:sldMkLst>
        <pc:spChg chg="mod">
          <ac:chgData name="Secondo Brunelli" userId="1361646665bb41ba" providerId="LiveId" clId="{C082F064-AFFD-4324-B29A-20337C9AD4D9}" dt="2021-09-26T20:47:36.546" v="798" actId="20577"/>
          <ac:spMkLst>
            <pc:docMk/>
            <pc:sldMk cId="4183927785" sldId="261"/>
            <ac:spMk id="2" creationId="{29066DB9-C135-44FC-9B2B-A9D72CD17F95}"/>
          </ac:spMkLst>
        </pc:spChg>
      </pc:sldChg>
      <pc:sldChg chg="modSp mod">
        <pc:chgData name="Secondo Brunelli" userId="1361646665bb41ba" providerId="LiveId" clId="{C082F064-AFFD-4324-B29A-20337C9AD4D9}" dt="2021-09-26T20:46:52.189" v="793" actId="14100"/>
        <pc:sldMkLst>
          <pc:docMk/>
          <pc:sldMk cId="3695025084" sldId="262"/>
        </pc:sldMkLst>
        <pc:spChg chg="mod">
          <ac:chgData name="Secondo Brunelli" userId="1361646665bb41ba" providerId="LiveId" clId="{C082F064-AFFD-4324-B29A-20337C9AD4D9}" dt="2021-09-26T20:46:52.189" v="793" actId="14100"/>
          <ac:spMkLst>
            <pc:docMk/>
            <pc:sldMk cId="3695025084" sldId="262"/>
            <ac:spMk id="2" creationId="{5FA7470F-B16E-43AF-B04B-13EE460FFED4}"/>
          </ac:spMkLst>
        </pc:spChg>
      </pc:sldChg>
      <pc:sldChg chg="modSp mod ord">
        <pc:chgData name="Secondo Brunelli" userId="1361646665bb41ba" providerId="LiveId" clId="{C082F064-AFFD-4324-B29A-20337C9AD4D9}" dt="2021-09-26T20:34:00.562" v="563"/>
        <pc:sldMkLst>
          <pc:docMk/>
          <pc:sldMk cId="2515614428" sldId="263"/>
        </pc:sldMkLst>
        <pc:spChg chg="mod">
          <ac:chgData name="Secondo Brunelli" userId="1361646665bb41ba" providerId="LiveId" clId="{C082F064-AFFD-4324-B29A-20337C9AD4D9}" dt="2021-09-26T20:31:42.733" v="512" actId="122"/>
          <ac:spMkLst>
            <pc:docMk/>
            <pc:sldMk cId="2515614428" sldId="263"/>
            <ac:spMk id="2" creationId="{330C4E5A-04FC-4557-AFA5-A8D7CF361786}"/>
          </ac:spMkLst>
        </pc:spChg>
      </pc:sldChg>
      <pc:sldChg chg="modSp mod">
        <pc:chgData name="Secondo Brunelli" userId="1361646665bb41ba" providerId="LiveId" clId="{C082F064-AFFD-4324-B29A-20337C9AD4D9}" dt="2021-09-26T20:33:16.262" v="561" actId="14100"/>
        <pc:sldMkLst>
          <pc:docMk/>
          <pc:sldMk cId="1660612297" sldId="264"/>
        </pc:sldMkLst>
        <pc:spChg chg="mod">
          <ac:chgData name="Secondo Brunelli" userId="1361646665bb41ba" providerId="LiveId" clId="{C082F064-AFFD-4324-B29A-20337C9AD4D9}" dt="2021-09-26T20:33:16.262" v="561" actId="14100"/>
          <ac:spMkLst>
            <pc:docMk/>
            <pc:sldMk cId="1660612297" sldId="264"/>
            <ac:spMk id="2" creationId="{5AD9DD01-61A9-465D-AB6F-D9648C8B3676}"/>
          </ac:spMkLst>
        </pc:spChg>
        <pc:picChg chg="mod">
          <ac:chgData name="Secondo Brunelli" userId="1361646665bb41ba" providerId="LiveId" clId="{C082F064-AFFD-4324-B29A-20337C9AD4D9}" dt="2021-09-26T20:32:07.014" v="515" actId="1076"/>
          <ac:picMkLst>
            <pc:docMk/>
            <pc:sldMk cId="1660612297" sldId="264"/>
            <ac:picMk id="9218" creationId="{CDC5AE9E-5D5A-46A9-8D43-63CFDBEC99C2}"/>
          </ac:picMkLst>
        </pc:picChg>
      </pc:sldChg>
      <pc:sldChg chg="modSp mod">
        <pc:chgData name="Secondo Brunelli" userId="1361646665bb41ba" providerId="LiveId" clId="{C082F064-AFFD-4324-B29A-20337C9AD4D9}" dt="2021-09-29T09:10:10.029" v="1076" actId="20577"/>
        <pc:sldMkLst>
          <pc:docMk/>
          <pc:sldMk cId="3110726947" sldId="274"/>
        </pc:sldMkLst>
        <pc:spChg chg="mod">
          <ac:chgData name="Secondo Brunelli" userId="1361646665bb41ba" providerId="LiveId" clId="{C082F064-AFFD-4324-B29A-20337C9AD4D9}" dt="2021-09-29T09:10:10.029" v="1076" actId="20577"/>
          <ac:spMkLst>
            <pc:docMk/>
            <pc:sldMk cId="3110726947" sldId="274"/>
            <ac:spMk id="3" creationId="{F80A68A7-5037-4330-9320-E7C16DC6A52D}"/>
          </ac:spMkLst>
        </pc:spChg>
      </pc:sldChg>
      <pc:sldChg chg="modSp mod">
        <pc:chgData name="Secondo Brunelli" userId="1361646665bb41ba" providerId="LiveId" clId="{C082F064-AFFD-4324-B29A-20337C9AD4D9}" dt="2021-09-29T09:14:37.709" v="1115" actId="20577"/>
        <pc:sldMkLst>
          <pc:docMk/>
          <pc:sldMk cId="3729921040" sldId="275"/>
        </pc:sldMkLst>
        <pc:spChg chg="mod">
          <ac:chgData name="Secondo Brunelli" userId="1361646665bb41ba" providerId="LiveId" clId="{C082F064-AFFD-4324-B29A-20337C9AD4D9}" dt="2021-09-29T09:14:37.709" v="1115" actId="20577"/>
          <ac:spMkLst>
            <pc:docMk/>
            <pc:sldMk cId="3729921040" sldId="275"/>
            <ac:spMk id="3" creationId="{86C5AB3E-F87D-489F-9189-FFF207B9CFFC}"/>
          </ac:spMkLst>
        </pc:spChg>
      </pc:sldChg>
      <pc:sldChg chg="modSp mod">
        <pc:chgData name="Secondo Brunelli" userId="1361646665bb41ba" providerId="LiveId" clId="{C082F064-AFFD-4324-B29A-20337C9AD4D9}" dt="2021-09-29T09:17:20.463" v="1146" actId="20577"/>
        <pc:sldMkLst>
          <pc:docMk/>
          <pc:sldMk cId="3995070177" sldId="276"/>
        </pc:sldMkLst>
        <pc:spChg chg="mod">
          <ac:chgData name="Secondo Brunelli" userId="1361646665bb41ba" providerId="LiveId" clId="{C082F064-AFFD-4324-B29A-20337C9AD4D9}" dt="2021-09-29T09:17:20.463" v="1146" actId="20577"/>
          <ac:spMkLst>
            <pc:docMk/>
            <pc:sldMk cId="3995070177" sldId="276"/>
            <ac:spMk id="3" creationId="{5A4BDE0B-D35F-48B8-A946-13CADFB7036B}"/>
          </ac:spMkLst>
        </pc:spChg>
      </pc:sldChg>
      <pc:sldChg chg="modSp mod">
        <pc:chgData name="Secondo Brunelli" userId="1361646665bb41ba" providerId="LiveId" clId="{C082F064-AFFD-4324-B29A-20337C9AD4D9}" dt="2021-09-26T20:51:44.054" v="877" actId="20577"/>
        <pc:sldMkLst>
          <pc:docMk/>
          <pc:sldMk cId="2918315453" sldId="278"/>
        </pc:sldMkLst>
        <pc:spChg chg="mod">
          <ac:chgData name="Secondo Brunelli" userId="1361646665bb41ba" providerId="LiveId" clId="{C082F064-AFFD-4324-B29A-20337C9AD4D9}" dt="2021-09-26T20:51:44.054" v="877" actId="20577"/>
          <ac:spMkLst>
            <pc:docMk/>
            <pc:sldMk cId="2918315453" sldId="278"/>
            <ac:spMk id="3" creationId="{432BE88C-CD7C-4458-89C0-03AB1EC0F174}"/>
          </ac:spMkLst>
        </pc:spChg>
      </pc:sldChg>
      <pc:sldChg chg="modSp mod">
        <pc:chgData name="Secondo Brunelli" userId="1361646665bb41ba" providerId="LiveId" clId="{C082F064-AFFD-4324-B29A-20337C9AD4D9}" dt="2021-09-26T20:52:07.910" v="881" actId="20577"/>
        <pc:sldMkLst>
          <pc:docMk/>
          <pc:sldMk cId="1872911740" sldId="279"/>
        </pc:sldMkLst>
        <pc:spChg chg="mod">
          <ac:chgData name="Secondo Brunelli" userId="1361646665bb41ba" providerId="LiveId" clId="{C082F064-AFFD-4324-B29A-20337C9AD4D9}" dt="2021-09-26T20:52:07.910" v="881" actId="20577"/>
          <ac:spMkLst>
            <pc:docMk/>
            <pc:sldMk cId="1872911740" sldId="279"/>
            <ac:spMk id="2" creationId="{0EB80AF8-4FF4-47D5-8112-62EC3AD21695}"/>
          </ac:spMkLst>
        </pc:spChg>
      </pc:sldChg>
      <pc:sldChg chg="modSp mod">
        <pc:chgData name="Secondo Brunelli" userId="1361646665bb41ba" providerId="LiveId" clId="{C082F064-AFFD-4324-B29A-20337C9AD4D9}" dt="2021-09-29T09:16:38.792" v="1132" actId="27636"/>
        <pc:sldMkLst>
          <pc:docMk/>
          <pc:sldMk cId="2647162676" sldId="280"/>
        </pc:sldMkLst>
        <pc:spChg chg="mod">
          <ac:chgData name="Secondo Brunelli" userId="1361646665bb41ba" providerId="LiveId" clId="{C082F064-AFFD-4324-B29A-20337C9AD4D9}" dt="2021-09-29T09:16:38.792" v="1132" actId="27636"/>
          <ac:spMkLst>
            <pc:docMk/>
            <pc:sldMk cId="2647162676" sldId="280"/>
            <ac:spMk id="3" creationId="{FEAD4E5F-06EE-4ACB-8CDB-CCC7C056A0F4}"/>
          </ac:spMkLst>
        </pc:spChg>
      </pc:sldChg>
      <pc:sldChg chg="modSp mod">
        <pc:chgData name="Secondo Brunelli" userId="1361646665bb41ba" providerId="LiveId" clId="{C082F064-AFFD-4324-B29A-20337C9AD4D9}" dt="2021-09-29T09:16:00.368" v="1127" actId="20577"/>
        <pc:sldMkLst>
          <pc:docMk/>
          <pc:sldMk cId="2428101241" sldId="281"/>
        </pc:sldMkLst>
        <pc:spChg chg="mod">
          <ac:chgData name="Secondo Brunelli" userId="1361646665bb41ba" providerId="LiveId" clId="{C082F064-AFFD-4324-B29A-20337C9AD4D9}" dt="2021-09-29T09:16:00.368" v="1127" actId="20577"/>
          <ac:spMkLst>
            <pc:docMk/>
            <pc:sldMk cId="2428101241" sldId="281"/>
            <ac:spMk id="3" creationId="{FB646F17-2AF2-4241-9662-54C8A831ECAC}"/>
          </ac:spMkLst>
        </pc:spChg>
      </pc:sldChg>
      <pc:sldChg chg="modSp mod">
        <pc:chgData name="Secondo Brunelli" userId="1361646665bb41ba" providerId="LiveId" clId="{C082F064-AFFD-4324-B29A-20337C9AD4D9}" dt="2021-09-26T20:45:16.393" v="785" actId="14100"/>
        <pc:sldMkLst>
          <pc:docMk/>
          <pc:sldMk cId="2311395125" sldId="284"/>
        </pc:sldMkLst>
        <pc:spChg chg="mod">
          <ac:chgData name="Secondo Brunelli" userId="1361646665bb41ba" providerId="LiveId" clId="{C082F064-AFFD-4324-B29A-20337C9AD4D9}" dt="2021-09-26T20:45:16.393" v="785" actId="14100"/>
          <ac:spMkLst>
            <pc:docMk/>
            <pc:sldMk cId="2311395125" sldId="284"/>
            <ac:spMk id="2" creationId="{2051777C-16C6-47A9-822B-5A7645F3E140}"/>
          </ac:spMkLst>
        </pc:spChg>
      </pc:sldChg>
      <pc:sldChg chg="ord">
        <pc:chgData name="Secondo Brunelli" userId="1361646665bb41ba" providerId="LiveId" clId="{C082F064-AFFD-4324-B29A-20337C9AD4D9}" dt="2021-09-26T20:45:48.600" v="787"/>
        <pc:sldMkLst>
          <pc:docMk/>
          <pc:sldMk cId="1493080071" sldId="285"/>
        </pc:sldMkLst>
      </pc:sldChg>
      <pc:sldChg chg="modSp mod">
        <pc:chgData name="Secondo Brunelli" userId="1361646665bb41ba" providerId="LiveId" clId="{C082F064-AFFD-4324-B29A-20337C9AD4D9}" dt="2021-09-26T20:46:19.452" v="789" actId="14100"/>
        <pc:sldMkLst>
          <pc:docMk/>
          <pc:sldMk cId="1577253815" sldId="286"/>
        </pc:sldMkLst>
        <pc:spChg chg="mod">
          <ac:chgData name="Secondo Brunelli" userId="1361646665bb41ba" providerId="LiveId" clId="{C082F064-AFFD-4324-B29A-20337C9AD4D9}" dt="2021-09-26T20:46:19.452" v="789" actId="14100"/>
          <ac:spMkLst>
            <pc:docMk/>
            <pc:sldMk cId="1577253815" sldId="286"/>
            <ac:spMk id="2" creationId="{DAA738F0-EECA-489D-9A09-8CD1FF127AA1}"/>
          </ac:spMkLst>
        </pc:spChg>
      </pc:sldChg>
      <pc:sldChg chg="modSp mod">
        <pc:chgData name="Secondo Brunelli" userId="1361646665bb41ba" providerId="LiveId" clId="{C082F064-AFFD-4324-B29A-20337C9AD4D9}" dt="2021-09-29T09:15:17.659" v="1121" actId="20577"/>
        <pc:sldMkLst>
          <pc:docMk/>
          <pc:sldMk cId="2445182953" sldId="287"/>
        </pc:sldMkLst>
        <pc:spChg chg="mod">
          <ac:chgData name="Secondo Brunelli" userId="1361646665bb41ba" providerId="LiveId" clId="{C082F064-AFFD-4324-B29A-20337C9AD4D9}" dt="2021-09-29T09:15:17.659" v="1121" actId="20577"/>
          <ac:spMkLst>
            <pc:docMk/>
            <pc:sldMk cId="2445182953" sldId="287"/>
            <ac:spMk id="3" creationId="{068F0839-5F37-4C4E-99A8-7824693CAC20}"/>
          </ac:spMkLst>
        </pc:spChg>
      </pc:sldChg>
      <pc:sldChg chg="del">
        <pc:chgData name="Secondo Brunelli" userId="1361646665bb41ba" providerId="LiveId" clId="{C082F064-AFFD-4324-B29A-20337C9AD4D9}" dt="2021-09-26T20:44:22.226" v="776" actId="47"/>
        <pc:sldMkLst>
          <pc:docMk/>
          <pc:sldMk cId="329418950" sldId="288"/>
        </pc:sldMkLst>
      </pc:sldChg>
      <pc:sldChg chg="modSp mod">
        <pc:chgData name="Secondo Brunelli" userId="1361646665bb41ba" providerId="LiveId" clId="{C082F064-AFFD-4324-B29A-20337C9AD4D9}" dt="2021-09-26T20:41:14.318" v="700" actId="20577"/>
        <pc:sldMkLst>
          <pc:docMk/>
          <pc:sldMk cId="1730039185" sldId="289"/>
        </pc:sldMkLst>
        <pc:spChg chg="mod">
          <ac:chgData name="Secondo Brunelli" userId="1361646665bb41ba" providerId="LiveId" clId="{C082F064-AFFD-4324-B29A-20337C9AD4D9}" dt="2021-09-26T20:41:14.318" v="700" actId="20577"/>
          <ac:spMkLst>
            <pc:docMk/>
            <pc:sldMk cId="1730039185" sldId="289"/>
            <ac:spMk id="3" creationId="{76D4D967-BC92-4FFF-9ABB-CC310FDA65D3}"/>
          </ac:spMkLst>
        </pc:spChg>
      </pc:sldChg>
      <pc:sldChg chg="modSp mod">
        <pc:chgData name="Secondo Brunelli" userId="1361646665bb41ba" providerId="LiveId" clId="{C082F064-AFFD-4324-B29A-20337C9AD4D9}" dt="2021-09-26T20:41:38.588" v="703" actId="122"/>
        <pc:sldMkLst>
          <pc:docMk/>
          <pc:sldMk cId="395013305" sldId="290"/>
        </pc:sldMkLst>
        <pc:spChg chg="mod">
          <ac:chgData name="Secondo Brunelli" userId="1361646665bb41ba" providerId="LiveId" clId="{C082F064-AFFD-4324-B29A-20337C9AD4D9}" dt="2021-09-26T20:41:38.588" v="703" actId="122"/>
          <ac:spMkLst>
            <pc:docMk/>
            <pc:sldMk cId="395013305" sldId="290"/>
            <ac:spMk id="2" creationId="{3FD5A7C2-00B5-4C70-A4F4-B80FE75544F9}"/>
          </ac:spMkLst>
        </pc:spChg>
      </pc:sldChg>
      <pc:sldChg chg="modSp mod">
        <pc:chgData name="Secondo Brunelli" userId="1361646665bb41ba" providerId="LiveId" clId="{C082F064-AFFD-4324-B29A-20337C9AD4D9}" dt="2021-09-26T20:42:27.025" v="745" actId="14100"/>
        <pc:sldMkLst>
          <pc:docMk/>
          <pc:sldMk cId="1018380884" sldId="291"/>
        </pc:sldMkLst>
        <pc:spChg chg="mod">
          <ac:chgData name="Secondo Brunelli" userId="1361646665bb41ba" providerId="LiveId" clId="{C082F064-AFFD-4324-B29A-20337C9AD4D9}" dt="2021-09-26T20:42:27.025" v="745" actId="14100"/>
          <ac:spMkLst>
            <pc:docMk/>
            <pc:sldMk cId="1018380884" sldId="291"/>
            <ac:spMk id="2" creationId="{7BF4021F-D675-41A1-B030-4CC7BF88F32C}"/>
          </ac:spMkLst>
        </pc:spChg>
      </pc:sldChg>
      <pc:sldChg chg="modSp mod">
        <pc:chgData name="Secondo Brunelli" userId="1361646665bb41ba" providerId="LiveId" clId="{C082F064-AFFD-4324-B29A-20337C9AD4D9}" dt="2021-09-26T20:43:00.357" v="749" actId="14100"/>
        <pc:sldMkLst>
          <pc:docMk/>
          <pc:sldMk cId="1408254966" sldId="292"/>
        </pc:sldMkLst>
        <pc:spChg chg="mod">
          <ac:chgData name="Secondo Brunelli" userId="1361646665bb41ba" providerId="LiveId" clId="{C082F064-AFFD-4324-B29A-20337C9AD4D9}" dt="2021-09-26T20:43:00.357" v="749" actId="14100"/>
          <ac:spMkLst>
            <pc:docMk/>
            <pc:sldMk cId="1408254966" sldId="292"/>
            <ac:spMk id="2" creationId="{47E35D41-3C47-40E9-8B28-D4E4B261F83C}"/>
          </ac:spMkLst>
        </pc:spChg>
      </pc:sldChg>
      <pc:sldChg chg="modSp mod">
        <pc:chgData name="Secondo Brunelli" userId="1361646665bb41ba" providerId="LiveId" clId="{C082F064-AFFD-4324-B29A-20337C9AD4D9}" dt="2021-09-26T20:43:22.645" v="751" actId="14100"/>
        <pc:sldMkLst>
          <pc:docMk/>
          <pc:sldMk cId="2824987138" sldId="293"/>
        </pc:sldMkLst>
        <pc:spChg chg="mod">
          <ac:chgData name="Secondo Brunelli" userId="1361646665bb41ba" providerId="LiveId" clId="{C082F064-AFFD-4324-B29A-20337C9AD4D9}" dt="2021-09-26T20:43:22.645" v="751" actId="14100"/>
          <ac:spMkLst>
            <pc:docMk/>
            <pc:sldMk cId="2824987138" sldId="293"/>
            <ac:spMk id="2" creationId="{4715686B-5F25-4A36-8182-EED77DAA532C}"/>
          </ac:spMkLst>
        </pc:spChg>
      </pc:sldChg>
      <pc:sldChg chg="modSp mod">
        <pc:chgData name="Secondo Brunelli" userId="1361646665bb41ba" providerId="LiveId" clId="{C082F064-AFFD-4324-B29A-20337C9AD4D9}" dt="2021-09-26T20:38:19.167" v="636" actId="20577"/>
        <pc:sldMkLst>
          <pc:docMk/>
          <pc:sldMk cId="1218285164" sldId="296"/>
        </pc:sldMkLst>
        <pc:spChg chg="mod">
          <ac:chgData name="Secondo Brunelli" userId="1361646665bb41ba" providerId="LiveId" clId="{C082F064-AFFD-4324-B29A-20337C9AD4D9}" dt="2021-09-26T20:38:19.167" v="636" actId="20577"/>
          <ac:spMkLst>
            <pc:docMk/>
            <pc:sldMk cId="1218285164" sldId="296"/>
            <ac:spMk id="2" creationId="{BDE577DB-0EA3-4495-8C2E-3E36072590B9}"/>
          </ac:spMkLst>
        </pc:spChg>
        <pc:picChg chg="mod">
          <ac:chgData name="Secondo Brunelli" userId="1361646665bb41ba" providerId="LiveId" clId="{C082F064-AFFD-4324-B29A-20337C9AD4D9}" dt="2021-09-26T20:37:19.886" v="589" actId="1076"/>
          <ac:picMkLst>
            <pc:docMk/>
            <pc:sldMk cId="1218285164" sldId="296"/>
            <ac:picMk id="2050" creationId="{22A4570A-CD64-47CA-80F5-5FC430420DF0}"/>
          </ac:picMkLst>
        </pc:picChg>
      </pc:sldChg>
      <pc:sldChg chg="modSp mod">
        <pc:chgData name="Secondo Brunelli" userId="1361646665bb41ba" providerId="LiveId" clId="{C082F064-AFFD-4324-B29A-20337C9AD4D9}" dt="2021-09-26T20:39:44.005" v="685" actId="14100"/>
        <pc:sldMkLst>
          <pc:docMk/>
          <pc:sldMk cId="38608672" sldId="297"/>
        </pc:sldMkLst>
        <pc:spChg chg="mod">
          <ac:chgData name="Secondo Brunelli" userId="1361646665bb41ba" providerId="LiveId" clId="{C082F064-AFFD-4324-B29A-20337C9AD4D9}" dt="2021-09-26T20:39:44.005" v="685" actId="14100"/>
          <ac:spMkLst>
            <pc:docMk/>
            <pc:sldMk cId="38608672" sldId="297"/>
            <ac:spMk id="2" creationId="{E8555814-A943-4D50-AE0D-6AFD530AE9EF}"/>
          </ac:spMkLst>
        </pc:spChg>
      </pc:sldChg>
      <pc:sldChg chg="modSp mod">
        <pc:chgData name="Secondo Brunelli" userId="1361646665bb41ba" providerId="LiveId" clId="{C082F064-AFFD-4324-B29A-20337C9AD4D9}" dt="2021-09-26T20:40:32.902" v="688" actId="122"/>
        <pc:sldMkLst>
          <pc:docMk/>
          <pc:sldMk cId="441507937" sldId="298"/>
        </pc:sldMkLst>
        <pc:spChg chg="mod">
          <ac:chgData name="Secondo Brunelli" userId="1361646665bb41ba" providerId="LiveId" clId="{C082F064-AFFD-4324-B29A-20337C9AD4D9}" dt="2021-09-26T20:40:32.902" v="688" actId="122"/>
          <ac:spMkLst>
            <pc:docMk/>
            <pc:sldMk cId="441507937" sldId="298"/>
            <ac:spMk id="2" creationId="{DE7F4C43-0408-4B50-98E3-92E4600540AE}"/>
          </ac:spMkLst>
        </pc:spChg>
      </pc:sldChg>
      <pc:sldChg chg="modSp mod">
        <pc:chgData name="Secondo Brunelli" userId="1361646665bb41ba" providerId="LiveId" clId="{C082F064-AFFD-4324-B29A-20337C9AD4D9}" dt="2021-09-29T09:13:16.936" v="1106" actId="27636"/>
        <pc:sldMkLst>
          <pc:docMk/>
          <pc:sldMk cId="3664738726" sldId="299"/>
        </pc:sldMkLst>
        <pc:spChg chg="mod">
          <ac:chgData name="Secondo Brunelli" userId="1361646665bb41ba" providerId="LiveId" clId="{C082F064-AFFD-4324-B29A-20337C9AD4D9}" dt="2021-09-29T09:13:16.936" v="1106" actId="27636"/>
          <ac:spMkLst>
            <pc:docMk/>
            <pc:sldMk cId="3664738726" sldId="299"/>
            <ac:spMk id="3" creationId="{53D71F61-D4BE-4500-AD70-CC7C42685850}"/>
          </ac:spMkLst>
        </pc:spChg>
      </pc:sldChg>
      <pc:sldChg chg="modSp mod">
        <pc:chgData name="Secondo Brunelli" userId="1361646665bb41ba" providerId="LiveId" clId="{C082F064-AFFD-4324-B29A-20337C9AD4D9}" dt="2021-09-26T20:30:59.201" v="508" actId="6549"/>
        <pc:sldMkLst>
          <pc:docMk/>
          <pc:sldMk cId="843576541" sldId="301"/>
        </pc:sldMkLst>
        <pc:spChg chg="mod">
          <ac:chgData name="Secondo Brunelli" userId="1361646665bb41ba" providerId="LiveId" clId="{C082F064-AFFD-4324-B29A-20337C9AD4D9}" dt="2021-09-26T20:30:59.201" v="508" actId="6549"/>
          <ac:spMkLst>
            <pc:docMk/>
            <pc:sldMk cId="843576541" sldId="301"/>
            <ac:spMk id="2" creationId="{D5830A82-9A4A-43D5-AC9C-94A3FA4E4097}"/>
          </ac:spMkLst>
        </pc:spChg>
        <pc:picChg chg="mod">
          <ac:chgData name="Secondo Brunelli" userId="1361646665bb41ba" providerId="LiveId" clId="{C082F064-AFFD-4324-B29A-20337C9AD4D9}" dt="2021-09-26T20:28:42.562" v="466" actId="1076"/>
          <ac:picMkLst>
            <pc:docMk/>
            <pc:sldMk cId="843576541" sldId="301"/>
            <ac:picMk id="1026" creationId="{DC5A23C0-7246-46C8-876F-93DE98CAF39F}"/>
          </ac:picMkLst>
        </pc:picChg>
      </pc:sldChg>
      <pc:sldChg chg="addSp delSp modSp mod">
        <pc:chgData name="Secondo Brunelli" userId="1361646665bb41ba" providerId="LiveId" clId="{C082F064-AFFD-4324-B29A-20337C9AD4D9}" dt="2021-09-26T20:31:28.994" v="511" actId="14100"/>
        <pc:sldMkLst>
          <pc:docMk/>
          <pc:sldMk cId="252057807" sldId="302"/>
        </pc:sldMkLst>
        <pc:spChg chg="mod">
          <ac:chgData name="Secondo Brunelli" userId="1361646665bb41ba" providerId="LiveId" clId="{C082F064-AFFD-4324-B29A-20337C9AD4D9}" dt="2021-09-26T20:31:28.994" v="511" actId="14100"/>
          <ac:spMkLst>
            <pc:docMk/>
            <pc:sldMk cId="252057807" sldId="302"/>
            <ac:spMk id="2" creationId="{BB5C3C8E-D67D-4EF8-97D6-5AB4F1C97BC1}"/>
          </ac:spMkLst>
        </pc:spChg>
        <pc:picChg chg="mod">
          <ac:chgData name="Secondo Brunelli" userId="1361646665bb41ba" providerId="LiveId" clId="{C082F064-AFFD-4324-B29A-20337C9AD4D9}" dt="2021-09-26T20:30:03.146" v="501" actId="1076"/>
          <ac:picMkLst>
            <pc:docMk/>
            <pc:sldMk cId="252057807" sldId="302"/>
            <ac:picMk id="2050" creationId="{4687F9EF-24CB-44B8-BAEA-939972AB4679}"/>
          </ac:picMkLst>
        </pc:picChg>
        <pc:picChg chg="add del">
          <ac:chgData name="Secondo Brunelli" userId="1361646665bb41ba" providerId="LiveId" clId="{C082F064-AFFD-4324-B29A-20337C9AD4D9}" dt="2021-09-26T20:30:33.596" v="506"/>
          <ac:picMkLst>
            <pc:docMk/>
            <pc:sldMk cId="252057807" sldId="302"/>
            <ac:picMk id="4098" creationId="{C9EFFF67-2280-4CD4-BA84-53EB48A9C15D}"/>
          </ac:picMkLst>
        </pc:picChg>
      </pc:sldChg>
      <pc:sldChg chg="modSp mod ord">
        <pc:chgData name="Secondo Brunelli" userId="1361646665bb41ba" providerId="LiveId" clId="{C082F064-AFFD-4324-B29A-20337C9AD4D9}" dt="2021-09-26T20:34:44.586" v="572" actId="14100"/>
        <pc:sldMkLst>
          <pc:docMk/>
          <pc:sldMk cId="492936932" sldId="303"/>
        </pc:sldMkLst>
        <pc:spChg chg="mod">
          <ac:chgData name="Secondo Brunelli" userId="1361646665bb41ba" providerId="LiveId" clId="{C082F064-AFFD-4324-B29A-20337C9AD4D9}" dt="2021-09-26T20:34:44.586" v="572" actId="14100"/>
          <ac:spMkLst>
            <pc:docMk/>
            <pc:sldMk cId="492936932" sldId="303"/>
            <ac:spMk id="2" creationId="{F4BC5F5C-8731-489E-B445-7D86FECD11E7}"/>
          </ac:spMkLst>
        </pc:spChg>
        <pc:picChg chg="mod">
          <ac:chgData name="Secondo Brunelli" userId="1361646665bb41ba" providerId="LiveId" clId="{C082F064-AFFD-4324-B29A-20337C9AD4D9}" dt="2021-09-26T20:34:13.962" v="566" actId="1076"/>
          <ac:picMkLst>
            <pc:docMk/>
            <pc:sldMk cId="492936932" sldId="303"/>
            <ac:picMk id="3074" creationId="{036E3338-BFD3-48F4-91B7-194DE494148E}"/>
          </ac:picMkLst>
        </pc:picChg>
      </pc:sldChg>
      <pc:sldChg chg="del ord">
        <pc:chgData name="Secondo Brunelli" userId="1361646665bb41ba" providerId="LiveId" clId="{C082F064-AFFD-4324-B29A-20337C9AD4D9}" dt="2021-09-26T20:35:08.150" v="575" actId="47"/>
        <pc:sldMkLst>
          <pc:docMk/>
          <pc:sldMk cId="3150037252" sldId="304"/>
        </pc:sldMkLst>
      </pc:sldChg>
      <pc:sldChg chg="del">
        <pc:chgData name="Secondo Brunelli" userId="1361646665bb41ba" providerId="LiveId" clId="{C082F064-AFFD-4324-B29A-20337C9AD4D9}" dt="2021-09-26T20:35:40.413" v="577" actId="47"/>
        <pc:sldMkLst>
          <pc:docMk/>
          <pc:sldMk cId="1519849140" sldId="305"/>
        </pc:sldMkLst>
      </pc:sldChg>
      <pc:sldChg chg="modSp mod ord">
        <pc:chgData name="Secondo Brunelli" userId="1361646665bb41ba" providerId="LiveId" clId="{C082F064-AFFD-4324-B29A-20337C9AD4D9}" dt="2021-09-26T20:36:26.243" v="587" actId="14100"/>
        <pc:sldMkLst>
          <pc:docMk/>
          <pc:sldMk cId="1413086417" sldId="306"/>
        </pc:sldMkLst>
        <pc:spChg chg="mod">
          <ac:chgData name="Secondo Brunelli" userId="1361646665bb41ba" providerId="LiveId" clId="{C082F064-AFFD-4324-B29A-20337C9AD4D9}" dt="2021-09-26T20:36:26.243" v="587" actId="14100"/>
          <ac:spMkLst>
            <pc:docMk/>
            <pc:sldMk cId="1413086417" sldId="306"/>
            <ac:spMk id="2" creationId="{8B155A89-C42D-46FD-8F7B-AB89A708D94E}"/>
          </ac:spMkLst>
        </pc:spChg>
        <pc:picChg chg="mod">
          <ac:chgData name="Secondo Brunelli" userId="1361646665bb41ba" providerId="LiveId" clId="{C082F064-AFFD-4324-B29A-20337C9AD4D9}" dt="2021-09-26T20:35:59.613" v="581" actId="14100"/>
          <ac:picMkLst>
            <pc:docMk/>
            <pc:sldMk cId="1413086417" sldId="306"/>
            <ac:picMk id="6146" creationId="{813C3F66-757C-449C-8357-B5E4FEB8547A}"/>
          </ac:picMkLst>
        </pc:picChg>
      </pc:sldChg>
      <pc:sldChg chg="del">
        <pc:chgData name="Secondo Brunelli" userId="1361646665bb41ba" providerId="LiveId" clId="{C082F064-AFFD-4324-B29A-20337C9AD4D9}" dt="2021-09-26T20:35:37.448" v="576" actId="47"/>
        <pc:sldMkLst>
          <pc:docMk/>
          <pc:sldMk cId="1561019278" sldId="307"/>
        </pc:sldMkLst>
      </pc:sldChg>
      <pc:sldChg chg="modSp mod">
        <pc:chgData name="Secondo Brunelli" userId="1361646665bb41ba" providerId="LiveId" clId="{C082F064-AFFD-4324-B29A-20337C9AD4D9}" dt="2021-09-29T09:10:43.046" v="1082" actId="20577"/>
        <pc:sldMkLst>
          <pc:docMk/>
          <pc:sldMk cId="1042460374" sldId="308"/>
        </pc:sldMkLst>
        <pc:spChg chg="mod">
          <ac:chgData name="Secondo Brunelli" userId="1361646665bb41ba" providerId="LiveId" clId="{C082F064-AFFD-4324-B29A-20337C9AD4D9}" dt="2021-09-29T09:10:43.046" v="1082" actId="20577"/>
          <ac:spMkLst>
            <pc:docMk/>
            <pc:sldMk cId="1042460374" sldId="308"/>
            <ac:spMk id="3" creationId="{5EE9AE41-4E58-4415-B42A-D10286A1AF3B}"/>
          </ac:spMkLst>
        </pc:spChg>
      </pc:sldChg>
      <pc:sldChg chg="modSp mod">
        <pc:chgData name="Secondo Brunelli" userId="1361646665bb41ba" providerId="LiveId" clId="{C082F064-AFFD-4324-B29A-20337C9AD4D9}" dt="2021-09-29T09:12:28.520" v="1096" actId="20577"/>
        <pc:sldMkLst>
          <pc:docMk/>
          <pc:sldMk cId="1233279016" sldId="309"/>
        </pc:sldMkLst>
        <pc:spChg chg="mod">
          <ac:chgData name="Secondo Brunelli" userId="1361646665bb41ba" providerId="LiveId" clId="{C082F064-AFFD-4324-B29A-20337C9AD4D9}" dt="2021-09-29T09:12:28.520" v="1096" actId="20577"/>
          <ac:spMkLst>
            <pc:docMk/>
            <pc:sldMk cId="1233279016" sldId="309"/>
            <ac:spMk id="3" creationId="{CE5D09FD-43EE-4B43-9CBD-7404D4BC499D}"/>
          </ac:spMkLst>
        </pc:spChg>
      </pc:sldChg>
      <pc:sldChg chg="modSp mod">
        <pc:chgData name="Secondo Brunelli" userId="1361646665bb41ba" providerId="LiveId" clId="{C082F064-AFFD-4324-B29A-20337C9AD4D9}" dt="2021-09-26T20:01:11.759" v="51" actId="20577"/>
        <pc:sldMkLst>
          <pc:docMk/>
          <pc:sldMk cId="2513037528" sldId="310"/>
        </pc:sldMkLst>
        <pc:spChg chg="mod">
          <ac:chgData name="Secondo Brunelli" userId="1361646665bb41ba" providerId="LiveId" clId="{C082F064-AFFD-4324-B29A-20337C9AD4D9}" dt="2021-09-26T20:01:11.759" v="51" actId="20577"/>
          <ac:spMkLst>
            <pc:docMk/>
            <pc:sldMk cId="2513037528" sldId="310"/>
            <ac:spMk id="3" creationId="{AD3D54D9-CAD2-4B4F-A457-EB440FDCC7C5}"/>
          </ac:spMkLst>
        </pc:spChg>
        <pc:picChg chg="mod">
          <ac:chgData name="Secondo Brunelli" userId="1361646665bb41ba" providerId="LiveId" clId="{C082F064-AFFD-4324-B29A-20337C9AD4D9}" dt="2021-09-26T19:59:55.248" v="22" actId="1076"/>
          <ac:picMkLst>
            <pc:docMk/>
            <pc:sldMk cId="2513037528" sldId="310"/>
            <ac:picMk id="1026" creationId="{811D72DD-B97F-49F8-824E-36D2CED98BA7}"/>
          </ac:picMkLst>
        </pc:picChg>
      </pc:sldChg>
      <pc:sldChg chg="del">
        <pc:chgData name="Secondo Brunelli" userId="1361646665bb41ba" providerId="LiveId" clId="{C082F064-AFFD-4324-B29A-20337C9AD4D9}" dt="2021-09-26T20:01:59.705" v="52" actId="47"/>
        <pc:sldMkLst>
          <pc:docMk/>
          <pc:sldMk cId="315543082" sldId="312"/>
        </pc:sldMkLst>
      </pc:sldChg>
      <pc:sldChg chg="modSp mod">
        <pc:chgData name="Secondo Brunelli" userId="1361646665bb41ba" providerId="LiveId" clId="{C082F064-AFFD-4324-B29A-20337C9AD4D9}" dt="2021-09-26T20:03:22.871" v="85" actId="1076"/>
        <pc:sldMkLst>
          <pc:docMk/>
          <pc:sldMk cId="273148549" sldId="313"/>
        </pc:sldMkLst>
        <pc:spChg chg="mod">
          <ac:chgData name="Secondo Brunelli" userId="1361646665bb41ba" providerId="LiveId" clId="{C082F064-AFFD-4324-B29A-20337C9AD4D9}" dt="2021-09-26T20:03:14.826" v="83" actId="122"/>
          <ac:spMkLst>
            <pc:docMk/>
            <pc:sldMk cId="273148549" sldId="313"/>
            <ac:spMk id="2" creationId="{75467DB1-A891-44AC-A9AC-B38B38CD597F}"/>
          </ac:spMkLst>
        </pc:spChg>
        <pc:picChg chg="mod">
          <ac:chgData name="Secondo Brunelli" userId="1361646665bb41ba" providerId="LiveId" clId="{C082F064-AFFD-4324-B29A-20337C9AD4D9}" dt="2021-09-26T20:03:22.871" v="85" actId="1076"/>
          <ac:picMkLst>
            <pc:docMk/>
            <pc:sldMk cId="273148549" sldId="313"/>
            <ac:picMk id="5122" creationId="{BB9BB8BF-3BA9-4A80-9646-F3FCDBD62CD1}"/>
          </ac:picMkLst>
        </pc:picChg>
      </pc:sldChg>
      <pc:sldChg chg="modSp mod">
        <pc:chgData name="Secondo Brunelli" userId="1361646665bb41ba" providerId="LiveId" clId="{C082F064-AFFD-4324-B29A-20337C9AD4D9}" dt="2021-09-26T20:04:51.188" v="124" actId="1076"/>
        <pc:sldMkLst>
          <pc:docMk/>
          <pc:sldMk cId="359908854" sldId="314"/>
        </pc:sldMkLst>
        <pc:spChg chg="mod">
          <ac:chgData name="Secondo Brunelli" userId="1361646665bb41ba" providerId="LiveId" clId="{C082F064-AFFD-4324-B29A-20337C9AD4D9}" dt="2021-09-26T20:04:42.991" v="121" actId="6549"/>
          <ac:spMkLst>
            <pc:docMk/>
            <pc:sldMk cId="359908854" sldId="314"/>
            <ac:spMk id="2" creationId="{83597109-A9F9-4410-8E73-F74E07BB14F9}"/>
          </ac:spMkLst>
        </pc:spChg>
        <pc:picChg chg="mod">
          <ac:chgData name="Secondo Brunelli" userId="1361646665bb41ba" providerId="LiveId" clId="{C082F064-AFFD-4324-B29A-20337C9AD4D9}" dt="2021-09-26T20:04:51.188" v="124" actId="1076"/>
          <ac:picMkLst>
            <pc:docMk/>
            <pc:sldMk cId="359908854" sldId="314"/>
            <ac:picMk id="6146" creationId="{19F1B36E-90AB-4A0C-B3DB-EBC14D08B2FE}"/>
          </ac:picMkLst>
        </pc:picChg>
      </pc:sldChg>
      <pc:sldChg chg="modSp mod">
        <pc:chgData name="Secondo Brunelli" userId="1361646665bb41ba" providerId="LiveId" clId="{C082F064-AFFD-4324-B29A-20337C9AD4D9}" dt="2021-09-26T20:05:45.104" v="155" actId="122"/>
        <pc:sldMkLst>
          <pc:docMk/>
          <pc:sldMk cId="4140888026" sldId="315"/>
        </pc:sldMkLst>
        <pc:spChg chg="mod">
          <ac:chgData name="Secondo Brunelli" userId="1361646665bb41ba" providerId="LiveId" clId="{C082F064-AFFD-4324-B29A-20337C9AD4D9}" dt="2021-09-26T20:05:45.104" v="155" actId="122"/>
          <ac:spMkLst>
            <pc:docMk/>
            <pc:sldMk cId="4140888026" sldId="315"/>
            <ac:spMk id="2" creationId="{E26B603E-E67D-40CB-B3DA-C43702704C2C}"/>
          </ac:spMkLst>
        </pc:spChg>
        <pc:picChg chg="mod">
          <ac:chgData name="Secondo Brunelli" userId="1361646665bb41ba" providerId="LiveId" clId="{C082F064-AFFD-4324-B29A-20337C9AD4D9}" dt="2021-09-26T20:05:02.172" v="125" actId="1076"/>
          <ac:picMkLst>
            <pc:docMk/>
            <pc:sldMk cId="4140888026" sldId="315"/>
            <ac:picMk id="7170" creationId="{D6AE58B8-85B7-4F22-A39F-89AD6AFF7397}"/>
          </ac:picMkLst>
        </pc:picChg>
      </pc:sldChg>
      <pc:sldChg chg="addSp delSp modSp">
        <pc:chgData name="Secondo Brunelli" userId="1361646665bb41ba" providerId="LiveId" clId="{C082F064-AFFD-4324-B29A-20337C9AD4D9}" dt="2021-09-26T20:14:29.143" v="285" actId="14100"/>
        <pc:sldMkLst>
          <pc:docMk/>
          <pc:sldMk cId="524395474" sldId="316"/>
        </pc:sldMkLst>
        <pc:spChg chg="del">
          <ac:chgData name="Secondo Brunelli" userId="1361646665bb41ba" providerId="LiveId" clId="{C082F064-AFFD-4324-B29A-20337C9AD4D9}" dt="2021-09-26T20:14:21.684" v="283"/>
          <ac:spMkLst>
            <pc:docMk/>
            <pc:sldMk cId="524395474" sldId="316"/>
            <ac:spMk id="3" creationId="{B9F1EAAD-9E32-446D-B9B1-D43B50A6ED11}"/>
          </ac:spMkLst>
        </pc:spChg>
        <pc:picChg chg="add mod">
          <ac:chgData name="Secondo Brunelli" userId="1361646665bb41ba" providerId="LiveId" clId="{C082F064-AFFD-4324-B29A-20337C9AD4D9}" dt="2021-09-26T20:14:29.143" v="285" actId="14100"/>
          <ac:picMkLst>
            <pc:docMk/>
            <pc:sldMk cId="524395474" sldId="316"/>
            <ac:picMk id="1026" creationId="{2D452F18-D06C-4554-B78A-978F32DFB071}"/>
          </ac:picMkLst>
        </pc:picChg>
      </pc:sldChg>
      <pc:sldChg chg="ord">
        <pc:chgData name="Secondo Brunelli" userId="1361646665bb41ba" providerId="LiveId" clId="{C082F064-AFFD-4324-B29A-20337C9AD4D9}" dt="2021-09-26T20:11:32.266" v="280"/>
        <pc:sldMkLst>
          <pc:docMk/>
          <pc:sldMk cId="2209670175" sldId="317"/>
        </pc:sldMkLst>
      </pc:sldChg>
      <pc:sldChg chg="modSp mod ord">
        <pc:chgData name="Secondo Brunelli" userId="1361646665bb41ba" providerId="LiveId" clId="{C082F064-AFFD-4324-B29A-20337C9AD4D9}" dt="2021-09-29T09:11:28.966" v="1090" actId="20577"/>
        <pc:sldMkLst>
          <pc:docMk/>
          <pc:sldMk cId="2706367454" sldId="318"/>
        </pc:sldMkLst>
        <pc:spChg chg="mod">
          <ac:chgData name="Secondo Brunelli" userId="1361646665bb41ba" providerId="LiveId" clId="{C082F064-AFFD-4324-B29A-20337C9AD4D9}" dt="2021-09-29T09:11:28.966" v="1090" actId="20577"/>
          <ac:spMkLst>
            <pc:docMk/>
            <pc:sldMk cId="2706367454" sldId="318"/>
            <ac:spMk id="2" creationId="{2962744D-FA1B-43C5-93F4-F4497194073B}"/>
          </ac:spMkLst>
        </pc:spChg>
      </pc:sldChg>
      <pc:sldChg chg="modSp mod ord">
        <pc:chgData name="Secondo Brunelli" userId="1361646665bb41ba" providerId="LiveId" clId="{C082F064-AFFD-4324-B29A-20337C9AD4D9}" dt="2021-09-26T20:11:20.124" v="278" actId="14100"/>
        <pc:sldMkLst>
          <pc:docMk/>
          <pc:sldMk cId="1767705501" sldId="319"/>
        </pc:sldMkLst>
        <pc:spChg chg="mod">
          <ac:chgData name="Secondo Brunelli" userId="1361646665bb41ba" providerId="LiveId" clId="{C082F064-AFFD-4324-B29A-20337C9AD4D9}" dt="2021-09-26T20:11:20.124" v="278" actId="14100"/>
          <ac:spMkLst>
            <pc:docMk/>
            <pc:sldMk cId="1767705501" sldId="319"/>
            <ac:spMk id="2" creationId="{72D9C7D9-E6B3-4D31-B68C-A582A743AD2A}"/>
          </ac:spMkLst>
        </pc:spChg>
        <pc:picChg chg="mod">
          <ac:chgData name="Secondo Brunelli" userId="1361646665bb41ba" providerId="LiveId" clId="{C082F064-AFFD-4324-B29A-20337C9AD4D9}" dt="2021-09-26T20:11:10.992" v="277" actId="14100"/>
          <ac:picMkLst>
            <pc:docMk/>
            <pc:sldMk cId="1767705501" sldId="319"/>
            <ac:picMk id="4098" creationId="{9450F92E-0A95-486E-AAFD-80478932C1C0}"/>
          </ac:picMkLst>
        </pc:picChg>
      </pc:sldChg>
      <pc:sldChg chg="modSp mod">
        <pc:chgData name="Secondo Brunelli" userId="1361646665bb41ba" providerId="LiveId" clId="{C082F064-AFFD-4324-B29A-20337C9AD4D9}" dt="2021-09-26T20:54:11.068" v="905" actId="14100"/>
        <pc:sldMkLst>
          <pc:docMk/>
          <pc:sldMk cId="2977955477" sldId="320"/>
        </pc:sldMkLst>
        <pc:spChg chg="mod">
          <ac:chgData name="Secondo Brunelli" userId="1361646665bb41ba" providerId="LiveId" clId="{C082F064-AFFD-4324-B29A-20337C9AD4D9}" dt="2021-09-26T20:54:11.068" v="905" actId="14100"/>
          <ac:spMkLst>
            <pc:docMk/>
            <pc:sldMk cId="2977955477" sldId="320"/>
            <ac:spMk id="2" creationId="{8D0AAAD5-B831-4DB7-93DE-93BD63C086EE}"/>
          </ac:spMkLst>
        </pc:spChg>
      </pc:sldChg>
      <pc:sldChg chg="modSp mod">
        <pc:chgData name="Secondo Brunelli" userId="1361646665bb41ba" providerId="LiveId" clId="{C082F064-AFFD-4324-B29A-20337C9AD4D9}" dt="2021-09-26T20:56:47.691" v="946" actId="14100"/>
        <pc:sldMkLst>
          <pc:docMk/>
          <pc:sldMk cId="2554631366" sldId="326"/>
        </pc:sldMkLst>
        <pc:spChg chg="mod">
          <ac:chgData name="Secondo Brunelli" userId="1361646665bb41ba" providerId="LiveId" clId="{C082F064-AFFD-4324-B29A-20337C9AD4D9}" dt="2021-09-26T20:56:47.691" v="946" actId="14100"/>
          <ac:spMkLst>
            <pc:docMk/>
            <pc:sldMk cId="2554631366" sldId="326"/>
            <ac:spMk id="2" creationId="{55EE4AAD-C2A7-4D27-975D-2B7AD0C68048}"/>
          </ac:spMkLst>
        </pc:spChg>
      </pc:sldChg>
      <pc:sldChg chg="modSp mod">
        <pc:chgData name="Secondo Brunelli" userId="1361646665bb41ba" providerId="LiveId" clId="{C082F064-AFFD-4324-B29A-20337C9AD4D9}" dt="2021-09-26T20:55:40.835" v="932" actId="14100"/>
        <pc:sldMkLst>
          <pc:docMk/>
          <pc:sldMk cId="1239645266" sldId="327"/>
        </pc:sldMkLst>
        <pc:spChg chg="mod">
          <ac:chgData name="Secondo Brunelli" userId="1361646665bb41ba" providerId="LiveId" clId="{C082F064-AFFD-4324-B29A-20337C9AD4D9}" dt="2021-09-26T20:55:40.835" v="932" actId="14100"/>
          <ac:spMkLst>
            <pc:docMk/>
            <pc:sldMk cId="1239645266" sldId="327"/>
            <ac:spMk id="2" creationId="{ED6A2E8D-EF0E-4254-81D1-687624E684B6}"/>
          </ac:spMkLst>
        </pc:spChg>
      </pc:sldChg>
      <pc:sldChg chg="modSp mod">
        <pc:chgData name="Secondo Brunelli" userId="1361646665bb41ba" providerId="LiveId" clId="{C082F064-AFFD-4324-B29A-20337C9AD4D9}" dt="2021-09-26T20:56:06.326" v="936" actId="20577"/>
        <pc:sldMkLst>
          <pc:docMk/>
          <pc:sldMk cId="1702092327" sldId="328"/>
        </pc:sldMkLst>
        <pc:spChg chg="mod">
          <ac:chgData name="Secondo Brunelli" userId="1361646665bb41ba" providerId="LiveId" clId="{C082F064-AFFD-4324-B29A-20337C9AD4D9}" dt="2021-09-26T20:56:06.326" v="936" actId="20577"/>
          <ac:spMkLst>
            <pc:docMk/>
            <pc:sldMk cId="1702092327" sldId="328"/>
            <ac:spMk id="2" creationId="{8AAF98A7-EAC3-4F85-8AB8-855D5866CE1B}"/>
          </ac:spMkLst>
        </pc:spChg>
      </pc:sldChg>
      <pc:sldChg chg="modSp mod">
        <pc:chgData name="Secondo Brunelli" userId="1361646665bb41ba" providerId="LiveId" clId="{C082F064-AFFD-4324-B29A-20337C9AD4D9}" dt="2021-09-26T20:57:17.298" v="950" actId="122"/>
        <pc:sldMkLst>
          <pc:docMk/>
          <pc:sldMk cId="2552459267" sldId="329"/>
        </pc:sldMkLst>
        <pc:spChg chg="mod">
          <ac:chgData name="Secondo Brunelli" userId="1361646665bb41ba" providerId="LiveId" clId="{C082F064-AFFD-4324-B29A-20337C9AD4D9}" dt="2021-09-26T20:57:17.298" v="950" actId="122"/>
          <ac:spMkLst>
            <pc:docMk/>
            <pc:sldMk cId="2552459267" sldId="329"/>
            <ac:spMk id="2" creationId="{DBEF5F45-16CF-40AE-A2FD-4F3F7A84267A}"/>
          </ac:spMkLst>
        </pc:spChg>
      </pc:sldChg>
      <pc:sldChg chg="modSp mod">
        <pc:chgData name="Secondo Brunelli" userId="1361646665bb41ba" providerId="LiveId" clId="{C082F064-AFFD-4324-B29A-20337C9AD4D9}" dt="2021-09-26T20:58:04.553" v="955" actId="14100"/>
        <pc:sldMkLst>
          <pc:docMk/>
          <pc:sldMk cId="3131254750" sldId="330"/>
        </pc:sldMkLst>
        <pc:spChg chg="mod">
          <ac:chgData name="Secondo Brunelli" userId="1361646665bb41ba" providerId="LiveId" clId="{C082F064-AFFD-4324-B29A-20337C9AD4D9}" dt="2021-09-26T20:58:04.553" v="955" actId="14100"/>
          <ac:spMkLst>
            <pc:docMk/>
            <pc:sldMk cId="3131254750" sldId="330"/>
            <ac:spMk id="2" creationId="{C03814F8-DB90-40AD-AC65-ABE1B17435EE}"/>
          </ac:spMkLst>
        </pc:spChg>
      </pc:sldChg>
      <pc:sldChg chg="modSp">
        <pc:chgData name="Secondo Brunelli" userId="1361646665bb41ba" providerId="LiveId" clId="{C082F064-AFFD-4324-B29A-20337C9AD4D9}" dt="2021-09-26T20:58:24.980" v="958" actId="1076"/>
        <pc:sldMkLst>
          <pc:docMk/>
          <pc:sldMk cId="3366376917" sldId="331"/>
        </pc:sldMkLst>
        <pc:picChg chg="mod">
          <ac:chgData name="Secondo Brunelli" userId="1361646665bb41ba" providerId="LiveId" clId="{C082F064-AFFD-4324-B29A-20337C9AD4D9}" dt="2021-09-26T20:58:24.980" v="958" actId="1076"/>
          <ac:picMkLst>
            <pc:docMk/>
            <pc:sldMk cId="3366376917" sldId="331"/>
            <ac:picMk id="12290" creationId="{047657EA-1FB2-4666-8114-C326CDF2337F}"/>
          </ac:picMkLst>
        </pc:picChg>
      </pc:sldChg>
      <pc:sldChg chg="modSp mod">
        <pc:chgData name="Secondo Brunelli" userId="1361646665bb41ba" providerId="LiveId" clId="{C082F064-AFFD-4324-B29A-20337C9AD4D9}" dt="2021-09-26T20:58:40.520" v="959" actId="14100"/>
        <pc:sldMkLst>
          <pc:docMk/>
          <pc:sldMk cId="290183126" sldId="332"/>
        </pc:sldMkLst>
        <pc:spChg chg="mod">
          <ac:chgData name="Secondo Brunelli" userId="1361646665bb41ba" providerId="LiveId" clId="{C082F064-AFFD-4324-B29A-20337C9AD4D9}" dt="2021-09-26T20:58:40.520" v="959" actId="14100"/>
          <ac:spMkLst>
            <pc:docMk/>
            <pc:sldMk cId="290183126" sldId="332"/>
            <ac:spMk id="2" creationId="{2E5ED244-F383-4A3C-BFE2-B7326368EC6C}"/>
          </ac:spMkLst>
        </pc:spChg>
      </pc:sldChg>
      <pc:sldChg chg="modSp mod">
        <pc:chgData name="Secondo Brunelli" userId="1361646665bb41ba" providerId="LiveId" clId="{C082F064-AFFD-4324-B29A-20337C9AD4D9}" dt="2021-09-29T09:18:45.536" v="1182" actId="20577"/>
        <pc:sldMkLst>
          <pc:docMk/>
          <pc:sldMk cId="3243589580" sldId="333"/>
        </pc:sldMkLst>
        <pc:spChg chg="mod">
          <ac:chgData name="Secondo Brunelli" userId="1361646665bb41ba" providerId="LiveId" clId="{C082F064-AFFD-4324-B29A-20337C9AD4D9}" dt="2021-09-29T09:18:45.536" v="1182" actId="20577"/>
          <ac:spMkLst>
            <pc:docMk/>
            <pc:sldMk cId="3243589580" sldId="333"/>
            <ac:spMk id="2" creationId="{F25531C9-4FBB-4D62-AD18-A715886C75FC}"/>
          </ac:spMkLst>
        </pc:spChg>
      </pc:sldChg>
      <pc:sldChg chg="modSp mod">
        <pc:chgData name="Secondo Brunelli" userId="1361646665bb41ba" providerId="LiveId" clId="{C082F064-AFFD-4324-B29A-20337C9AD4D9}" dt="2021-09-26T21:00:40.525" v="970" actId="20577"/>
        <pc:sldMkLst>
          <pc:docMk/>
          <pc:sldMk cId="3950267694" sldId="334"/>
        </pc:sldMkLst>
        <pc:spChg chg="mod">
          <ac:chgData name="Secondo Brunelli" userId="1361646665bb41ba" providerId="LiveId" clId="{C082F064-AFFD-4324-B29A-20337C9AD4D9}" dt="2021-09-26T21:00:40.525" v="970" actId="20577"/>
          <ac:spMkLst>
            <pc:docMk/>
            <pc:sldMk cId="3950267694" sldId="334"/>
            <ac:spMk id="2" creationId="{B3C9A732-8E42-4793-BBED-910CC17C8AC9}"/>
          </ac:spMkLst>
        </pc:spChg>
      </pc:sldChg>
      <pc:sldChg chg="modSp mod">
        <pc:chgData name="Secondo Brunelli" userId="1361646665bb41ba" providerId="LiveId" clId="{C082F064-AFFD-4324-B29A-20337C9AD4D9}" dt="2021-09-26T21:01:53.923" v="999" actId="14100"/>
        <pc:sldMkLst>
          <pc:docMk/>
          <pc:sldMk cId="402725773" sldId="335"/>
        </pc:sldMkLst>
        <pc:spChg chg="mod">
          <ac:chgData name="Secondo Brunelli" userId="1361646665bb41ba" providerId="LiveId" clId="{C082F064-AFFD-4324-B29A-20337C9AD4D9}" dt="2021-09-26T21:01:53.923" v="999" actId="14100"/>
          <ac:spMkLst>
            <pc:docMk/>
            <pc:sldMk cId="402725773" sldId="335"/>
            <ac:spMk id="2" creationId="{0DEC5C62-4AFA-424F-BAD3-D591FD67B0F4}"/>
          </ac:spMkLst>
        </pc:spChg>
      </pc:sldChg>
      <pc:sldChg chg="modSp mod">
        <pc:chgData name="Secondo Brunelli" userId="1361646665bb41ba" providerId="LiveId" clId="{C082F064-AFFD-4324-B29A-20337C9AD4D9}" dt="2021-09-26T21:03:33.951" v="1068" actId="27636"/>
        <pc:sldMkLst>
          <pc:docMk/>
          <pc:sldMk cId="2137385573" sldId="337"/>
        </pc:sldMkLst>
        <pc:spChg chg="mod">
          <ac:chgData name="Secondo Brunelli" userId="1361646665bb41ba" providerId="LiveId" clId="{C082F064-AFFD-4324-B29A-20337C9AD4D9}" dt="2021-09-26T21:03:33.951" v="1068" actId="27636"/>
          <ac:spMkLst>
            <pc:docMk/>
            <pc:sldMk cId="2137385573" sldId="337"/>
            <ac:spMk id="2" creationId="{91795DED-AABA-47E9-B0A6-417736F1FFF6}"/>
          </ac:spMkLst>
        </pc:spChg>
        <pc:picChg chg="mod">
          <ac:chgData name="Secondo Brunelli" userId="1361646665bb41ba" providerId="LiveId" clId="{C082F064-AFFD-4324-B29A-20337C9AD4D9}" dt="2021-09-26T21:02:07.255" v="1000" actId="1076"/>
          <ac:picMkLst>
            <pc:docMk/>
            <pc:sldMk cId="2137385573" sldId="337"/>
            <ac:picMk id="18434" creationId="{03337BB1-1922-4149-A208-EFC97117ED16}"/>
          </ac:picMkLst>
        </pc:picChg>
      </pc:sldChg>
      <pc:sldChg chg="addSp delSp modSp new mod">
        <pc:chgData name="Secondo Brunelli" userId="1361646665bb41ba" providerId="LiveId" clId="{C082F064-AFFD-4324-B29A-20337C9AD4D9}" dt="2021-09-26T20:19:30.407" v="415" actId="1076"/>
        <pc:sldMkLst>
          <pc:docMk/>
          <pc:sldMk cId="1360240392" sldId="342"/>
        </pc:sldMkLst>
        <pc:spChg chg="mod">
          <ac:chgData name="Secondo Brunelli" userId="1361646665bb41ba" providerId="LiveId" clId="{C082F064-AFFD-4324-B29A-20337C9AD4D9}" dt="2021-09-26T20:19:26.387" v="414" actId="14100"/>
          <ac:spMkLst>
            <pc:docMk/>
            <pc:sldMk cId="1360240392" sldId="342"/>
            <ac:spMk id="2" creationId="{373F0D5C-85CC-4E2A-B578-CE3B5751BAFC}"/>
          </ac:spMkLst>
        </pc:spChg>
        <pc:spChg chg="del">
          <ac:chgData name="Secondo Brunelli" userId="1361646665bb41ba" providerId="LiveId" clId="{C082F064-AFFD-4324-B29A-20337C9AD4D9}" dt="2021-09-26T20:16:28.535" v="287"/>
          <ac:spMkLst>
            <pc:docMk/>
            <pc:sldMk cId="1360240392" sldId="342"/>
            <ac:spMk id="3" creationId="{F7301A47-8150-45CB-B893-6BDC1199EC8F}"/>
          </ac:spMkLst>
        </pc:spChg>
        <pc:picChg chg="add mod">
          <ac:chgData name="Secondo Brunelli" userId="1361646665bb41ba" providerId="LiveId" clId="{C082F064-AFFD-4324-B29A-20337C9AD4D9}" dt="2021-09-26T20:19:30.407" v="415" actId="1076"/>
          <ac:picMkLst>
            <pc:docMk/>
            <pc:sldMk cId="1360240392" sldId="342"/>
            <ac:picMk id="2050" creationId="{D8856929-315B-4365-85F5-67073E640F7D}"/>
          </ac:picMkLst>
        </pc:picChg>
      </pc:sldChg>
      <pc:sldChg chg="addSp delSp modSp new mod">
        <pc:chgData name="Secondo Brunelli" userId="1361646665bb41ba" providerId="LiveId" clId="{C082F064-AFFD-4324-B29A-20337C9AD4D9}" dt="2021-09-26T20:24:53.938" v="465" actId="255"/>
        <pc:sldMkLst>
          <pc:docMk/>
          <pc:sldMk cId="3992509177" sldId="343"/>
        </pc:sldMkLst>
        <pc:spChg chg="mod">
          <ac:chgData name="Secondo Brunelli" userId="1361646665bb41ba" providerId="LiveId" clId="{C082F064-AFFD-4324-B29A-20337C9AD4D9}" dt="2021-09-26T20:24:53.938" v="465" actId="255"/>
          <ac:spMkLst>
            <pc:docMk/>
            <pc:sldMk cId="3992509177" sldId="343"/>
            <ac:spMk id="2" creationId="{8076BB84-BF0F-4711-9A61-6D41203E6D4E}"/>
          </ac:spMkLst>
        </pc:spChg>
        <pc:spChg chg="del">
          <ac:chgData name="Secondo Brunelli" userId="1361646665bb41ba" providerId="LiveId" clId="{C082F064-AFFD-4324-B29A-20337C9AD4D9}" dt="2021-09-26T20:23:57" v="429"/>
          <ac:spMkLst>
            <pc:docMk/>
            <pc:sldMk cId="3992509177" sldId="343"/>
            <ac:spMk id="3" creationId="{9DD374E4-A58C-4B47-A865-031B66418FC8}"/>
          </ac:spMkLst>
        </pc:spChg>
        <pc:picChg chg="add mod">
          <ac:chgData name="Secondo Brunelli" userId="1361646665bb41ba" providerId="LiveId" clId="{C082F064-AFFD-4324-B29A-20337C9AD4D9}" dt="2021-09-26T20:24:03.666" v="431" actId="14100"/>
          <ac:picMkLst>
            <pc:docMk/>
            <pc:sldMk cId="3992509177" sldId="343"/>
            <ac:picMk id="3074" creationId="{97FAE32C-330B-4EA4-A585-C2E3394DA214}"/>
          </ac:picMkLst>
        </pc:picChg>
      </pc:sldChg>
      <pc:sldChg chg="new del">
        <pc:chgData name="Secondo Brunelli" userId="1361646665bb41ba" providerId="LiveId" clId="{C082F064-AFFD-4324-B29A-20337C9AD4D9}" dt="2021-09-29T09:22:43.680" v="1185" actId="47"/>
        <pc:sldMkLst>
          <pc:docMk/>
          <pc:sldMk cId="527748938" sldId="344"/>
        </pc:sldMkLst>
      </pc:sldChg>
      <pc:sldChg chg="add">
        <pc:chgData name="Secondo Brunelli" userId="1361646665bb41ba" providerId="LiveId" clId="{C082F064-AFFD-4324-B29A-20337C9AD4D9}" dt="2021-09-29T09:22:29.962" v="1184"/>
        <pc:sldMkLst>
          <pc:docMk/>
          <pc:sldMk cId="1759716310" sldId="395"/>
        </pc:sldMkLst>
      </pc:sldChg>
      <pc:sldChg chg="addSp delSp modSp new mod">
        <pc:chgData name="Secondo Brunelli" userId="1361646665bb41ba" providerId="LiveId" clId="{C082F064-AFFD-4324-B29A-20337C9AD4D9}" dt="2021-10-09T20:07:25.506" v="1207" actId="14100"/>
        <pc:sldMkLst>
          <pc:docMk/>
          <pc:sldMk cId="390969167" sldId="396"/>
        </pc:sldMkLst>
        <pc:spChg chg="mod">
          <ac:chgData name="Secondo Brunelli" userId="1361646665bb41ba" providerId="LiveId" clId="{C082F064-AFFD-4324-B29A-20337C9AD4D9}" dt="2021-10-09T20:07:25.506" v="1207" actId="14100"/>
          <ac:spMkLst>
            <pc:docMk/>
            <pc:sldMk cId="390969167" sldId="396"/>
            <ac:spMk id="2" creationId="{F9F04E8D-DB5D-446B-88B4-9793D901B17D}"/>
          </ac:spMkLst>
        </pc:spChg>
        <pc:spChg chg="del">
          <ac:chgData name="Secondo Brunelli" userId="1361646665bb41ba" providerId="LiveId" clId="{C082F064-AFFD-4324-B29A-20337C9AD4D9}" dt="2021-10-09T20:05:25.870" v="1187" actId="22"/>
          <ac:spMkLst>
            <pc:docMk/>
            <pc:sldMk cId="390969167" sldId="396"/>
            <ac:spMk id="3" creationId="{0400D7A3-A071-4B07-B75C-06E338AEA18C}"/>
          </ac:spMkLst>
        </pc:spChg>
        <pc:picChg chg="add mod ord">
          <ac:chgData name="Secondo Brunelli" userId="1361646665bb41ba" providerId="LiveId" clId="{C082F064-AFFD-4324-B29A-20337C9AD4D9}" dt="2021-10-09T20:06:43.518" v="1194" actId="1076"/>
          <ac:picMkLst>
            <pc:docMk/>
            <pc:sldMk cId="390969167" sldId="396"/>
            <ac:picMk id="5" creationId="{9047A687-CCA6-4AF7-A3C3-ABC8D46FDC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34574A-866D-44E7-BBDE-31E8C6DFB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CFC4D1-662C-46DF-86F1-F6564E8CF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05EB3E-C0C1-42E2-9FA9-E468F6F0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931950-6E6C-42AA-A03F-9AE2ACC4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CD9850-171E-4A07-A48B-D1FB47EA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3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551EC-842B-4A6C-8E51-921DBA34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A8F11A-E7D5-4C2A-BF71-AFB9BE1C4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A4B463-2E7C-4915-B34F-5361C1EE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6CDC16-C565-421A-96CA-146D7FD5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879FA9-57A9-414B-BD5D-47DAA760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27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FEB602-523F-46B9-9211-E116B4751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A6B896-1549-4FC5-9A32-CDA885F19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8F1711-2938-4CBC-889F-77E0F10E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86C297-B23A-4C77-B773-C2DE6EBE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693D71-084C-494F-A274-3CC069D0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379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193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684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60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08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87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318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24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26C09-B9BB-4E12-BB32-DB7AED34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E06808-08A3-4F30-A79E-E430DD8E0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8C7756-870F-4A5D-B524-052B4A1B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5EFDEF-2984-466F-87FD-7535F638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DBAB4E-9F8F-49FF-8E5C-FF87A8CA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69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66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795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78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61C8B-BF40-46E6-9155-280B3272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4EFAEB-98D6-4747-BF3B-384F838A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A77424-5C41-4065-930C-C49D9072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219A08-686F-43C6-B76D-1EA357DF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A50F8B-9717-4F37-A5AA-918B4A75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0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0EFF0-9337-44F4-B4AA-A768A4EB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9F6770-78E6-48E4-9AEF-EE86F6EB8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236CCB-0C0B-4397-BE62-72EDF12C4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1E11B8-F476-470A-9A0F-501DFF0D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CF446F-BE87-40FA-9F74-DDBA6F10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C65326-5CF7-4647-A98D-F544CC07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91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16F037-C752-434D-8D1A-BE4D5FF0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AAA33D-8243-4C14-B9AD-5937585C7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5581AD-074B-44AD-B703-EEB5D86B0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1BABDD-7BE6-4A1F-AF0C-47B7F7DFE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E6A3C91-EC5B-48AB-85EB-4810A3DC6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7F4429E-D63C-4BAB-8995-0CCAB8F9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F4525E-11B3-43C7-8904-406AD562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42B6ED-D8C6-4632-BBB2-8F42EE6B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9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F70351-60BC-45E9-813B-40EC1373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8EBA028-C284-40ED-9430-9E9E64D8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B66A57-AE2E-4CF8-878F-FE8FC574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266DB6-A713-4D9F-9655-7FC0D0E1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3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01B944-2261-49B0-B684-28D5DD45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24BD4B2-287A-4672-A9EC-2DF5378BE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D7F891-51D9-466F-9A9B-CEEC2491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21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709E5D-5339-4A2C-9840-35D6F28A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A05468-48A6-4EE7-A99D-24A350C3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46B0FF-6FEF-4591-B6CA-846FCE755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684EEB-B720-4E11-B712-8376BEE2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38ADD8-D48D-4BBE-AFE0-613D1C81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D8A2E5-8B21-4923-9833-3D71828A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07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08F22-4B40-4818-A2DE-B1BDE3CA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0B580B3-B4B6-42D4-9A75-E40CCEAAF2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680D1C-D609-4112-AB9B-E4A1F296F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C971D5-EEB4-4853-95AB-391F8846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D798D1-E746-431C-B483-0C29956A4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8BFB01-BCF3-4A95-A18E-3AA71301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83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52C7A9-7DEC-4E26-82DF-BFBB9610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BDC6D9-2077-42A7-AAA1-96A5396E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A94602-6A0B-4A7C-867D-2E73096B7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3C48-0FC3-465E-82A7-E09CFCD14CD3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461E5D-AD8E-4096-9B85-188064C49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C775EF-494E-442E-A8A9-FD562FCB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FA4F-3DF4-45A1-B70E-80371E3308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0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A16C-6EA5-487C-BCF1-774E738B87E5}" type="datetimeFigureOut">
              <a:rPr lang="it-IT" smtClean="0"/>
              <a:t>09/10/2021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322"/>
            <a:ext cx="9228766" cy="6840678"/>
          </a:xfrm>
        </p:spPr>
      </p:pic>
    </p:spTree>
    <p:extLst>
      <p:ext uri="{BB962C8B-B14F-4D97-AF65-F5344CB8AC3E}">
        <p14:creationId xmlns:p14="http://schemas.microsoft.com/office/powerpoint/2010/main" val="3293499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2744D-FA1B-43C5-93F4-F44971940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100" y="365125"/>
            <a:ext cx="3314700" cy="55911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La </a:t>
            </a:r>
            <a:r>
              <a:rPr lang="it-IT" sz="2000" dirty="0" err="1"/>
              <a:t>cosìdetta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‘</a:t>
            </a:r>
            <a:br>
              <a:rPr lang="it-IT" sz="2000" dirty="0"/>
            </a:br>
            <a:r>
              <a:rPr lang="it-IT" sz="2000" dirty="0"/>
              <a:t>‘meridiana’ di Cnido.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3A682B-5885-4865-A5D2-84001DAAC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558" y="0"/>
            <a:ext cx="5141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67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9AF5B-A90B-4B5D-900C-1743DF93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02A86B-EF6C-437E-B4B0-F125CF5AD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796087" cy="68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7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3283A-2529-4151-AF95-D8B310622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2D452F18-D06C-4554-B78A-978F32DFB0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44" y="-46168"/>
            <a:ext cx="4620380" cy="690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9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F0D5C-85CC-4E2A-B578-CE3B5751B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300" y="274638"/>
            <a:ext cx="4356100" cy="4932362"/>
          </a:xfrm>
        </p:spPr>
        <p:txBody>
          <a:bodyPr>
            <a:normAutofit/>
          </a:bodyPr>
          <a:lstStyle/>
          <a:p>
            <a:r>
              <a:rPr lang="it-IT" sz="2000" dirty="0"/>
              <a:t>Afrodite cnidia, di Prassitele, 360 </a:t>
            </a:r>
            <a:r>
              <a:rPr lang="it-IT" sz="2000" dirty="0" err="1"/>
              <a:t>av</a:t>
            </a:r>
            <a:r>
              <a:rPr lang="it-IT" sz="2000" dirty="0"/>
              <a:t>. Cr. </a:t>
            </a:r>
            <a:br>
              <a:rPr lang="it-IT" sz="2000" dirty="0"/>
            </a:br>
            <a:r>
              <a:rPr lang="it-IT" sz="2000" dirty="0"/>
              <a:t>Nota solo per copie di epoca romana; </a:t>
            </a:r>
            <a:br>
              <a:rPr lang="it-IT" sz="2000" dirty="0"/>
            </a:br>
            <a:r>
              <a:rPr lang="it-IT" sz="2000" dirty="0"/>
              <a:t>la migliore al Museo Pio Clementino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856929-315B-4365-85F5-67073E640F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87" y="0"/>
            <a:ext cx="3866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4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EDD10F-509E-4243-AEE1-880E53A0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5D09FD-43EE-4B43-9CBD-7404D4BC4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naviga fino a Buoni Porti: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XXVII, 8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Tempesta, quindici giorni: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XXVII, 9-44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327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6BB84-BF0F-4711-9A61-6D41203E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1858" y="274638"/>
            <a:ext cx="1910142" cy="5757862"/>
          </a:xfrm>
        </p:spPr>
        <p:txBody>
          <a:bodyPr>
            <a:normAutofit/>
          </a:bodyPr>
          <a:lstStyle/>
          <a:p>
            <a:r>
              <a:rPr lang="it-IT" sz="2000" dirty="0"/>
              <a:t>Isola di Creta, Buoni Porti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7FAE32C-330B-4EA4-A585-C2E3394DA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1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50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409B2-942A-45DB-AD3B-7186DE32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D71F61-D4BE-4500-AD70-CC7C42685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Arrivo a Malta: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1-2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Episodio della vipera: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3-6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guarisce malati. 3 mesi a Malta: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8-10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473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0C4E5A-04FC-4557-AFA5-A8D7CF36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0" y="365125"/>
            <a:ext cx="1790700" cy="54641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Malta, </a:t>
            </a:r>
            <a:br>
              <a:rPr lang="it-IT" sz="2000" dirty="0"/>
            </a:br>
            <a:r>
              <a:rPr lang="it-IT" sz="2000" dirty="0"/>
              <a:t>Baia San Paolo</a:t>
            </a:r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0472B421-0CF2-49AD-B1A6-58ADEAA4F6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1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30A82-9A4A-43D5-AC9C-94A3FA4E4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3236" y="1122362"/>
            <a:ext cx="3027363" cy="3525837"/>
          </a:xfrm>
        </p:spPr>
        <p:txBody>
          <a:bodyPr>
            <a:normAutofit/>
          </a:bodyPr>
          <a:lstStyle/>
          <a:p>
            <a:r>
              <a:rPr lang="it-IT" sz="2000" dirty="0"/>
              <a:t>Malta, </a:t>
            </a:r>
            <a:br>
              <a:rPr lang="it-IT" sz="2000" dirty="0"/>
            </a:br>
            <a:r>
              <a:rPr lang="it-IT" sz="2000" dirty="0"/>
              <a:t>testimonianze antiche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03BDC4-5D60-402E-AEDB-185F6AECF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5A23C0-7246-46C8-876F-93DE98CA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57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C3C8E-D67D-4EF8-97D6-5AB4F1C9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700" y="365125"/>
            <a:ext cx="2908300" cy="6200775"/>
          </a:xfrm>
        </p:spPr>
        <p:txBody>
          <a:bodyPr>
            <a:norm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Malta,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testimonianze antiche</a:t>
            </a:r>
            <a:endParaRPr lang="it-IT" sz="2000" dirty="0"/>
          </a:p>
        </p:txBody>
      </p:sp>
      <p:pic>
        <p:nvPicPr>
          <p:cNvPr id="2050" name="Picture 2" descr="Itinerario archeologico a Malta">
            <a:extLst>
              <a:ext uri="{FF2B5EF4-FFF2-40B4-BE49-F238E27FC236}">
                <a16:creationId xmlns:a16="http://schemas.microsoft.com/office/drawing/2014/main" id="{4687F9EF-24CB-44B8-BAEA-939972AB4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3351C-69CE-4848-B21F-907D805A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0A68A7-5037-4330-9320-E7C16DC6A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/>
              <a:t>Partenza per Roma.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Da Cesarea a Mira: Atti XXVII, 1-6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072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C5F5C-8731-489E-B445-7D86FECD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900" y="365125"/>
            <a:ext cx="2959100" cy="5870575"/>
          </a:xfrm>
        </p:spPr>
        <p:txBody>
          <a:bodyPr>
            <a:norm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Malta,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testimonianze antiche</a:t>
            </a:r>
            <a:endParaRPr lang="it-IT" sz="2000" dirty="0"/>
          </a:p>
        </p:txBody>
      </p:sp>
      <p:pic>
        <p:nvPicPr>
          <p:cNvPr id="3074" name="Picture 2" descr="Area archeologica di Tarxien, Malta">
            <a:extLst>
              <a:ext uri="{FF2B5EF4-FFF2-40B4-BE49-F238E27FC236}">
                <a16:creationId xmlns:a16="http://schemas.microsoft.com/office/drawing/2014/main" id="{036E3338-BFD3-48F4-91B7-194DE49414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36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55A89-C42D-46FD-8F7B-AB89A708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0" y="365125"/>
            <a:ext cx="2933700" cy="5464175"/>
          </a:xfrm>
        </p:spPr>
        <p:txBody>
          <a:bodyPr>
            <a:norm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Malta,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testimonianze antiche</a:t>
            </a:r>
            <a:endParaRPr lang="it-IT" sz="2000" dirty="0"/>
          </a:p>
        </p:txBody>
      </p:sp>
      <p:pic>
        <p:nvPicPr>
          <p:cNvPr id="6146" name="Picture 2" descr="Itinerario archeologico a Malta: Tarxien">
            <a:extLst>
              <a:ext uri="{FF2B5EF4-FFF2-40B4-BE49-F238E27FC236}">
                <a16:creationId xmlns:a16="http://schemas.microsoft.com/office/drawing/2014/main" id="{813C3F66-757C-449C-8357-B5E4FEB854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86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D9DD01-61A9-465D-AB6F-D9648C8B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600" y="365125"/>
            <a:ext cx="2794000" cy="53117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Malta </a:t>
            </a:r>
            <a:br>
              <a:rPr lang="it-IT" sz="2000" dirty="0"/>
            </a:br>
            <a:r>
              <a:rPr lang="it-IT" sz="2000" dirty="0"/>
              <a:t>ricorda l’approdo </a:t>
            </a:r>
            <a:br>
              <a:rPr lang="it-IT" sz="2000" dirty="0"/>
            </a:br>
            <a:r>
              <a:rPr lang="it-IT" sz="2000" dirty="0"/>
              <a:t>di San Paolo.</a:t>
            </a:r>
          </a:p>
        </p:txBody>
      </p:sp>
      <p:pic>
        <p:nvPicPr>
          <p:cNvPr id="9218" name="Picture 2" descr="Visualizza immagine di origine">
            <a:extLst>
              <a:ext uri="{FF2B5EF4-FFF2-40B4-BE49-F238E27FC236}">
                <a16:creationId xmlns:a16="http://schemas.microsoft.com/office/drawing/2014/main" id="{CDC5AE9E-5D5A-46A9-8D43-63CFDBEC99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31"/>
            <a:ext cx="9155641" cy="68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612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4FEFB-D77D-47C0-979D-DEF5952D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C5AB3E-F87D-489F-9189-FFF207B9C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Arrivo a Siracusa. 3 giorni: </a:t>
            </a:r>
          </a:p>
          <a:p>
            <a:pPr algn="ctr"/>
            <a:r>
              <a:rPr lang="it-IT" b="1" dirty="0"/>
              <a:t>Atti XXVIII, 11-12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9921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0AEB2-EC21-43EA-8D0D-807504C34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6700" y="1122363"/>
            <a:ext cx="3035300" cy="2387600"/>
          </a:xfrm>
        </p:spPr>
        <p:txBody>
          <a:bodyPr>
            <a:normAutofit/>
          </a:bodyPr>
          <a:lstStyle/>
          <a:p>
            <a:r>
              <a:rPr lang="it-IT" sz="1800" dirty="0"/>
              <a:t>Siracusa, basilica di San Paolo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E19EE4-851F-456A-A066-102854AD5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56700" y="3602038"/>
            <a:ext cx="1511300" cy="1655762"/>
          </a:xfrm>
        </p:spPr>
        <p:txBody>
          <a:bodyPr>
            <a:normAutofit/>
          </a:bodyPr>
          <a:lstStyle/>
          <a:p>
            <a:endParaRPr lang="it-IT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9C62D9-9BBC-4C98-A516-7BA14CE2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6" y="0"/>
            <a:ext cx="5216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19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E577DB-0EA3-4495-8C2E-3E360725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0" y="365125"/>
            <a:ext cx="1905000" cy="52609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Siracusa </a:t>
            </a:r>
            <a:br>
              <a:rPr lang="it-IT" sz="2000" dirty="0"/>
            </a:br>
            <a:r>
              <a:rPr lang="it-IT" sz="2000" dirty="0"/>
              <a:t>ricorda</a:t>
            </a:r>
            <a:br>
              <a:rPr lang="it-IT" sz="2000" dirty="0"/>
            </a:br>
            <a:r>
              <a:rPr lang="it-IT" sz="2000" dirty="0"/>
              <a:t> il passaggio </a:t>
            </a:r>
            <a:br>
              <a:rPr lang="it-IT" sz="2000" dirty="0"/>
            </a:br>
            <a:r>
              <a:rPr lang="it-IT" sz="2000" dirty="0"/>
              <a:t>di Paolo.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22A4570A-CD64-47CA-80F5-5FC430420D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85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555814-A943-4D50-AE0D-6AFD530A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0" y="365125"/>
            <a:ext cx="3670300" cy="60483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Siracusa </a:t>
            </a:r>
            <a:br>
              <a:rPr lang="it-IT" sz="2000" dirty="0"/>
            </a:br>
            <a:r>
              <a:rPr lang="it-IT" sz="2000" dirty="0"/>
              <a:t>ricorda il passaggio </a:t>
            </a:r>
            <a:br>
              <a:rPr lang="it-IT" sz="2000" dirty="0"/>
            </a:br>
            <a:r>
              <a:rPr lang="it-IT" sz="2000" dirty="0"/>
              <a:t>di Paolo.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7B4BAE-6762-4F32-B6CF-3D1842DBD5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62706"/>
            <a:ext cx="5190529" cy="69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F4C43-0408-4B50-98E3-92E4600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416" y="365125"/>
            <a:ext cx="1761584" cy="60229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Siracusa,</a:t>
            </a:r>
            <a:br>
              <a:rPr lang="it-IT" sz="2000" dirty="0"/>
            </a:br>
            <a:r>
              <a:rPr lang="it-IT" sz="2000" dirty="0"/>
              <a:t>chiesa di San Paolo</a:t>
            </a:r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700EA2AC-A4CA-4A4A-9766-4D280852A3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3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0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6A025-E0E3-4103-B9CD-250B1FA27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F0839-5F37-4C4E-99A8-7824693CA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Arrivo di Paolo a Reggio: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13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5182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76D4D967-BC92-4FFF-9ABB-CC310FDA6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0" y="3602038"/>
            <a:ext cx="1905000" cy="1655762"/>
          </a:xfrm>
        </p:spPr>
        <p:txBody>
          <a:bodyPr>
            <a:normAutofit/>
          </a:bodyPr>
          <a:lstStyle/>
          <a:p>
            <a:r>
              <a:rPr lang="it-IT" sz="2000" dirty="0"/>
              <a:t>Reggio,</a:t>
            </a:r>
          </a:p>
          <a:p>
            <a:r>
              <a:rPr lang="it-IT" sz="2000" dirty="0"/>
              <a:t>lo stretto </a:t>
            </a:r>
          </a:p>
          <a:p>
            <a:r>
              <a:rPr lang="it-IT" sz="2000" dirty="0"/>
              <a:t>di Messina</a:t>
            </a:r>
          </a:p>
        </p:txBody>
      </p:sp>
      <p:pic>
        <p:nvPicPr>
          <p:cNvPr id="1028" name="Picture 4" descr="Visualizza immagine di origine">
            <a:extLst>
              <a:ext uri="{FF2B5EF4-FFF2-40B4-BE49-F238E27FC236}">
                <a16:creationId xmlns:a16="http://schemas.microsoft.com/office/drawing/2014/main" id="{9D9D2A3C-E163-48CE-BF1B-8B120B47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03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4921E0-A668-4A91-B9C8-68D803C02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43000" y="-877887"/>
            <a:ext cx="15300960" cy="573024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3D54D9-CAD2-4B4F-A457-EB440FDCC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3602038"/>
            <a:ext cx="3048000" cy="1655762"/>
          </a:xfrm>
        </p:spPr>
        <p:txBody>
          <a:bodyPr>
            <a:normAutofit/>
          </a:bodyPr>
          <a:lstStyle/>
          <a:p>
            <a:r>
              <a:rPr lang="it-IT" sz="2000" dirty="0"/>
              <a:t>Mira di Licia, </a:t>
            </a:r>
          </a:p>
          <a:p>
            <a:r>
              <a:rPr lang="it-IT" sz="2000" dirty="0"/>
              <a:t>il teatro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1D72DD-B97F-49F8-824E-36D2CED9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37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D5A7C2-00B5-4C70-A4F4-B80FE755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100" y="365125"/>
            <a:ext cx="3568700" cy="63023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Reggio, </a:t>
            </a:r>
            <a:br>
              <a:rPr lang="it-IT" sz="2000" dirty="0"/>
            </a:br>
            <a:r>
              <a:rPr lang="it-IT" sz="2000" dirty="0"/>
              <a:t>la chiesa di San Paolo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6E0CE47A-E400-4FF5-A884-6294EDE5CD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70" y="-29472"/>
            <a:ext cx="6141330" cy="688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3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4021F-D675-41A1-B030-4CC7BF88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400" y="365125"/>
            <a:ext cx="4292600" cy="63785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Reggio</a:t>
            </a:r>
            <a:br>
              <a:rPr lang="it-IT" sz="2000" dirty="0"/>
            </a:br>
            <a:r>
              <a:rPr lang="it-IT" sz="2000" dirty="0"/>
              <a:t>ricorda il passaggio </a:t>
            </a:r>
            <a:br>
              <a:rPr lang="it-IT" sz="2000" dirty="0"/>
            </a:br>
            <a:r>
              <a:rPr lang="it-IT" sz="2000" dirty="0"/>
              <a:t>di Paolo</a:t>
            </a:r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5605E389-FDD5-4D40-8C31-D3FE503B13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-47406"/>
            <a:ext cx="4093918" cy="690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380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E35D41-3C47-40E9-8B28-D4E4B261F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100" y="365125"/>
            <a:ext cx="5092700" cy="50069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Reggio, </a:t>
            </a:r>
            <a:br>
              <a:rPr lang="it-IT" sz="2000" dirty="0"/>
            </a:br>
            <a:r>
              <a:rPr lang="it-IT" sz="2000" dirty="0"/>
              <a:t>uno scorcio del rudere </a:t>
            </a:r>
            <a:br>
              <a:rPr lang="it-IT" sz="2000" dirty="0"/>
            </a:br>
            <a:r>
              <a:rPr lang="it-IT" sz="2000" dirty="0"/>
              <a:t>dell’</a:t>
            </a:r>
            <a:r>
              <a:rPr lang="it-IT" sz="2000" dirty="0" err="1"/>
              <a:t>Odeion</a:t>
            </a:r>
            <a:r>
              <a:rPr lang="it-IT" sz="2000" dirty="0"/>
              <a:t>, il teatro.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1CF397F-5578-4FD5-827D-ABC316DA98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6773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54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5686B-5F25-4A36-8182-EED77DAA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780" y="365125"/>
            <a:ext cx="1777619" cy="53879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Reggio, un tratto </a:t>
            </a:r>
            <a:br>
              <a:rPr lang="it-IT" sz="2000" dirty="0"/>
            </a:br>
            <a:r>
              <a:rPr lang="it-IT" sz="2000" dirty="0"/>
              <a:t>delle mura greche.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E1EC666-D664-456B-BF8F-7838D33FC5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2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987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CD0E6-47A0-4C69-89EE-9E0ED404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46F17-2AF2-4241-9662-54C8A831E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Arrivo di Paolo a Pozzuoli. Si ferma una settimana: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13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8101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C52AF6-1BD0-45C0-9972-5E6814C0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99A79F-BC3C-476D-805F-9627F2F3A9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39" y="0"/>
            <a:ext cx="1284177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80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7CA87-9574-47E8-945A-A9F60674DD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4D18FC-2739-44DE-B753-20B155CFD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trittico">
            <a:extLst>
              <a:ext uri="{FF2B5EF4-FFF2-40B4-BE49-F238E27FC236}">
                <a16:creationId xmlns:a16="http://schemas.microsoft.com/office/drawing/2014/main" id="{E98FCF62-D5B8-4C82-9DB9-A443EA2D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2"/>
            <a:ext cx="12190426" cy="685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64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51777C-16C6-47A9-822B-5A7645F3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800" y="365125"/>
            <a:ext cx="3543300" cy="56419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Pozzuoli, </a:t>
            </a:r>
            <a:br>
              <a:rPr lang="it-IT" sz="2000" dirty="0"/>
            </a:br>
            <a:r>
              <a:rPr lang="it-IT" sz="2000" dirty="0"/>
              <a:t>cippo commemorativo d</a:t>
            </a:r>
            <a:br>
              <a:rPr lang="it-IT" sz="2000" dirty="0"/>
            </a:br>
            <a:r>
              <a:rPr lang="it-IT" sz="2000" dirty="0" err="1"/>
              <a:t>el</a:t>
            </a:r>
            <a:r>
              <a:rPr lang="it-IT" sz="2000" dirty="0"/>
              <a:t> soggiorno </a:t>
            </a:r>
            <a:br>
              <a:rPr lang="it-IT" sz="2000" dirty="0"/>
            </a:br>
            <a:r>
              <a:rPr lang="it-IT" sz="2000" dirty="0"/>
              <a:t>di San Paolo</a:t>
            </a:r>
          </a:p>
        </p:txBody>
      </p:sp>
      <p:pic>
        <p:nvPicPr>
          <p:cNvPr id="2050" name="Picture 2" descr="cippo">
            <a:extLst>
              <a:ext uri="{FF2B5EF4-FFF2-40B4-BE49-F238E27FC236}">
                <a16:creationId xmlns:a16="http://schemas.microsoft.com/office/drawing/2014/main" id="{A2F5AF0C-6437-4A04-9ED6-B7013BABDA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-3652"/>
            <a:ext cx="5548505" cy="68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95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A738F0-EECA-489D-9A09-8CD1FF12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0088" y="365125"/>
            <a:ext cx="1603012" cy="66325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Pozzuoli, anfiteatro</a:t>
            </a:r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56880E90-6421-479A-B254-30401D8891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61" y="0"/>
            <a:ext cx="10572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53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7470F-B16E-43AF-B04B-13EE460F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0" y="365125"/>
            <a:ext cx="4178300" cy="68580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Pozzuoli, </a:t>
            </a:r>
            <a:br>
              <a:rPr lang="it-IT" sz="2000" dirty="0"/>
            </a:br>
            <a:r>
              <a:rPr lang="it-IT" sz="2000" dirty="0"/>
              <a:t>sotterranei del teatro</a:t>
            </a:r>
          </a:p>
        </p:txBody>
      </p:sp>
      <p:pic>
        <p:nvPicPr>
          <p:cNvPr id="7170" name="Picture 2" descr="Visualizza immagine di origine">
            <a:extLst>
              <a:ext uri="{FF2B5EF4-FFF2-40B4-BE49-F238E27FC236}">
                <a16:creationId xmlns:a16="http://schemas.microsoft.com/office/drawing/2014/main" id="{AD9D26A1-FAE6-4100-9C27-252D55516D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5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25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67DB1-A891-44AC-A9AC-B38B38CD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4600"/>
            <a:ext cx="10515600" cy="5334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Mira di Licia, antichità</a:t>
            </a:r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BB9BB8BF-3BA9-4A80-9646-F3FCDBD62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9499599" cy="63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8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66DB9-C135-44FC-9B2B-A9D72CD1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636" y="365125"/>
            <a:ext cx="3154363" cy="62642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Pozzuoli, </a:t>
            </a:r>
            <a:br>
              <a:rPr lang="it-IT" sz="2000" dirty="0"/>
            </a:br>
            <a:r>
              <a:rPr lang="it-IT" sz="2000" dirty="0"/>
              <a:t>tempio di Serapide</a:t>
            </a:r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F6F9A515-BE4F-4F9E-A2B8-5195C98A02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96" y="3890280"/>
            <a:ext cx="292608" cy="2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sualizza immagine di origine">
            <a:extLst>
              <a:ext uri="{FF2B5EF4-FFF2-40B4-BE49-F238E27FC236}">
                <a16:creationId xmlns:a16="http://schemas.microsoft.com/office/drawing/2014/main" id="{37FC306E-1E5F-4B69-B214-502FB957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7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27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ADFFF-70DD-40F0-98E3-C8A03557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6375399"/>
            <a:ext cx="12192000" cy="4826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Pozzuoli, tempio di Serapide ed adiacenze</a:t>
            </a:r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D237638A-483A-4002-A648-0232CC3940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0" y="1"/>
            <a:ext cx="11339640" cy="63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48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3551F-B2C2-4E81-BDEF-1FF31A4E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AD4E5F-06EE-4ACB-8CDB-CCC7C056A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Incontra cristiani al Foro Appio: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15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Incontro con cristiani alle Tre Taverne: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15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7162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473C2-D2E6-40DB-AF4F-2B67E1EAD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2BE88C-CD7C-4458-89C0-03AB1EC0F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3602038"/>
            <a:ext cx="2908300" cy="1655762"/>
          </a:xfrm>
        </p:spPr>
        <p:txBody>
          <a:bodyPr>
            <a:normAutofit/>
          </a:bodyPr>
          <a:lstStyle/>
          <a:p>
            <a:r>
              <a:rPr lang="it-IT" sz="2000" dirty="0"/>
              <a:t>Tre Taverne, </a:t>
            </a:r>
          </a:p>
          <a:p>
            <a:r>
              <a:rPr lang="it-IT" sz="2000" dirty="0"/>
              <a:t>diverticolo dell’Appia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48D867-262E-4768-B626-8BBFFE58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15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80AF8-4FF4-47D5-8112-62EC3AD2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608" y="365125"/>
            <a:ext cx="2103091" cy="59086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Tre Taverne, </a:t>
            </a:r>
            <a:br>
              <a:rPr lang="it-IT" sz="2000" dirty="0"/>
            </a:br>
            <a:r>
              <a:rPr lang="it-IT" sz="2000" dirty="0"/>
              <a:t>area archeologica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727955-16ED-4CFF-BCBA-7B412390BE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" y="0"/>
            <a:ext cx="9958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11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473D1-31BB-497A-93C6-E288845E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700" y="365125"/>
            <a:ext cx="2794000" cy="60356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Tre Taverne, </a:t>
            </a:r>
            <a:br>
              <a:rPr lang="it-IT" sz="2000" dirty="0"/>
            </a:br>
            <a:r>
              <a:rPr lang="it-IT" sz="2000" dirty="0"/>
              <a:t>impianto termale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EDA77D-0FFB-4AA6-B4F0-3769FD10C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67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C2638-0856-49F3-9C8B-6A0B91DA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600" y="365125"/>
            <a:ext cx="2941106" cy="68580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Tre Taverne,</a:t>
            </a:r>
            <a:br>
              <a:rPr lang="it-IT" sz="2000" dirty="0"/>
            </a:br>
            <a:r>
              <a:rPr lang="it-IT" sz="2000" dirty="0"/>
              <a:t>pavimento a mosaico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DE4BF5-2E7D-4AD4-B27C-12CF3CE2F0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26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Roma, Via Appia Antica.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4082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163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F04E8D-DB5D-446B-88B4-9793D901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0" y="274637"/>
            <a:ext cx="3363686" cy="7826829"/>
          </a:xfrm>
        </p:spPr>
        <p:txBody>
          <a:bodyPr>
            <a:normAutofit/>
          </a:bodyPr>
          <a:lstStyle/>
          <a:p>
            <a:r>
              <a:rPr lang="it-IT" sz="2000" dirty="0"/>
              <a:t>Via Appia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47A687-CCA6-4AF7-A3C3-ABC8D46FD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0"/>
            <a:ext cx="7971239" cy="7826830"/>
          </a:xfrm>
        </p:spPr>
      </p:pic>
    </p:spTree>
    <p:extLst>
      <p:ext uri="{BB962C8B-B14F-4D97-AF65-F5344CB8AC3E}">
        <p14:creationId xmlns:p14="http://schemas.microsoft.com/office/powerpoint/2010/main" val="390969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46789-7A4B-4B14-90E6-87336D76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4BDE0B-D35F-48B8-A946-13CADFB70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Arrivo di Paolo a Roma: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XXVIII, 16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070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597109-A9F9-4410-8E73-F74E07B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8100"/>
            <a:ext cx="10515600" cy="4699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Mira di Licia, antichità</a:t>
            </a:r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19F1B36E-90AB-4A0C-B3DB-EBC14D08B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07" y="0"/>
            <a:ext cx="9612293" cy="64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8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AAAD5-B831-4DB7-93DE-93BD63C0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1762" y="274638"/>
            <a:ext cx="1811337" cy="6265862"/>
          </a:xfrm>
        </p:spPr>
        <p:txBody>
          <a:bodyPr>
            <a:normAutofit/>
          </a:bodyPr>
          <a:lstStyle/>
          <a:p>
            <a:r>
              <a:rPr lang="it-IT" sz="2000" dirty="0"/>
              <a:t>Roma, </a:t>
            </a:r>
            <a:br>
              <a:rPr lang="it-IT" sz="2000" dirty="0"/>
            </a:br>
            <a:r>
              <a:rPr lang="it-IT" sz="2000" dirty="0"/>
              <a:t>Ara </a:t>
            </a:r>
            <a:r>
              <a:rPr lang="it-IT" sz="2000" dirty="0" err="1"/>
              <a:t>pacis</a:t>
            </a:r>
            <a:r>
              <a:rPr lang="it-IT" sz="2000" dirty="0"/>
              <a:t> </a:t>
            </a:r>
            <a:r>
              <a:rPr lang="it-IT" sz="2000" dirty="0" err="1"/>
              <a:t>augustae</a:t>
            </a:r>
            <a:endParaRPr lang="it-IT" sz="2000" dirty="0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0FF1868B-5F14-4767-A503-8552EB6CCC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00" y="3671256"/>
            <a:ext cx="576000" cy="3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ualizza immagine di origine">
            <a:extLst>
              <a:ext uri="{FF2B5EF4-FFF2-40B4-BE49-F238E27FC236}">
                <a16:creationId xmlns:a16="http://schemas.microsoft.com/office/drawing/2014/main" id="{FB0C7AFB-2CDE-4B9A-8F40-1ED9D9C2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955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11694-8DBE-43DC-8B7F-DF017FBC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1098E172-49C7-4A1D-95BC-7123B4D097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70" y="0"/>
            <a:ext cx="9230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14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C90B9-A8D1-4561-8D66-F27428F6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75611D03-1440-4F6F-AD95-9EDD9AC88D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48" y="0"/>
            <a:ext cx="7899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70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CD517D-D72A-4067-AF49-2DC66751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F480AF10-48E2-4B1C-AC39-6B7CE0918C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0" y="0"/>
            <a:ext cx="10828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65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51533E-72D2-4E4C-A632-D6B37532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7E0D423B-9486-40DE-AB19-C939398AD9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7" y="0"/>
            <a:ext cx="10321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98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285547-377D-4300-A10D-9C9A00D2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74778FF-EF82-408E-A1F3-A3C45E90C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88900"/>
            <a:ext cx="9155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717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A2E8D-EF0E-4254-81D1-687624E6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00" y="274638"/>
            <a:ext cx="2324100" cy="6456362"/>
          </a:xfrm>
        </p:spPr>
        <p:txBody>
          <a:bodyPr>
            <a:normAutofit/>
          </a:bodyPr>
          <a:lstStyle/>
          <a:p>
            <a:r>
              <a:rPr lang="it-IT" sz="2000" dirty="0"/>
              <a:t>Roma, </a:t>
            </a:r>
            <a:br>
              <a:rPr lang="it-IT" sz="2000" dirty="0"/>
            </a:br>
            <a:r>
              <a:rPr lang="it-IT" sz="2000" dirty="0"/>
              <a:t>teatro Marcello</a:t>
            </a:r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A5022D9B-891E-4097-AA47-75AE91580E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82" y="0"/>
            <a:ext cx="82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45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AF98A7-EAC3-4F85-8AB8-855D5866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242" y="274638"/>
            <a:ext cx="2185757" cy="5745162"/>
          </a:xfrm>
        </p:spPr>
        <p:txBody>
          <a:bodyPr>
            <a:normAutofit/>
          </a:bodyPr>
          <a:lstStyle/>
          <a:p>
            <a:r>
              <a:rPr lang="it-IT" sz="2000" dirty="0"/>
              <a:t>Roma, </a:t>
            </a:r>
            <a:br>
              <a:rPr lang="it-IT" sz="2000" dirty="0"/>
            </a:br>
            <a:r>
              <a:rPr lang="it-IT" sz="2000" dirty="0"/>
              <a:t>mausoleo </a:t>
            </a:r>
            <a:br>
              <a:rPr lang="it-IT" sz="2000" dirty="0"/>
            </a:br>
            <a:r>
              <a:rPr lang="it-IT" sz="2000" dirty="0"/>
              <a:t>di Augusto</a:t>
            </a:r>
          </a:p>
        </p:txBody>
      </p:sp>
      <p:pic>
        <p:nvPicPr>
          <p:cNvPr id="9218" name="Picture 2" descr="Visualizza immagine di origine">
            <a:extLst>
              <a:ext uri="{FF2B5EF4-FFF2-40B4-BE49-F238E27FC236}">
                <a16:creationId xmlns:a16="http://schemas.microsoft.com/office/drawing/2014/main" id="{1C7442F1-9B3B-4CF7-BF54-1307B12828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5"/>
            <a:ext cx="10006243" cy="68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92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E4AAD-C2A7-4D27-975D-2B7AD0C6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274638"/>
            <a:ext cx="3733800" cy="6583362"/>
          </a:xfrm>
        </p:spPr>
        <p:txBody>
          <a:bodyPr>
            <a:normAutofit/>
          </a:bodyPr>
          <a:lstStyle/>
          <a:p>
            <a:r>
              <a:rPr lang="it-IT" sz="2000" dirty="0"/>
              <a:t>Nerone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AF8F795-A88C-41C7-A7A1-E311149C24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-49640"/>
            <a:ext cx="5179110" cy="69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31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F5F45-16CF-40AE-A2FD-4F3F7A84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0" y="274638"/>
            <a:ext cx="3505200" cy="6858000"/>
          </a:xfrm>
        </p:spPr>
        <p:txBody>
          <a:bodyPr>
            <a:normAutofit/>
          </a:bodyPr>
          <a:lstStyle/>
          <a:p>
            <a:r>
              <a:rPr lang="it-IT" sz="2000" dirty="0"/>
              <a:t>Roma, </a:t>
            </a:r>
            <a:br>
              <a:rPr lang="it-IT" sz="2000" dirty="0"/>
            </a:br>
            <a:r>
              <a:rPr lang="it-IT" sz="2000" dirty="0"/>
              <a:t>Porta San Paolo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121CD6A-54B4-4E65-A717-4C8D5A5C3F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85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5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B603E-E67D-40CB-B3DA-C4370270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094" y="441325"/>
            <a:ext cx="1774906" cy="57054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Mira di Licia, antichità</a:t>
            </a:r>
          </a:p>
        </p:txBody>
      </p:sp>
      <p:pic>
        <p:nvPicPr>
          <p:cNvPr id="7170" name="Picture 2" descr="Visualizza immagine di origine">
            <a:extLst>
              <a:ext uri="{FF2B5EF4-FFF2-40B4-BE49-F238E27FC236}">
                <a16:creationId xmlns:a16="http://schemas.microsoft.com/office/drawing/2014/main" id="{D6AE58B8-85B7-4F22-A39F-89AD6AFF73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10417094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888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3814F8-DB90-40AD-AC65-ABE1B174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100" y="274638"/>
            <a:ext cx="2755900" cy="6215062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Roma,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Porta San Paolo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lang="it-IT" sz="20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6DE06BA-21FD-4D47-8EE6-D6BB8B034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54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2BE83-0DF1-4A8D-B878-4F5F24A8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86500"/>
            <a:ext cx="10972800" cy="571500"/>
          </a:xfrm>
        </p:spPr>
        <p:txBody>
          <a:bodyPr>
            <a:normAutofit/>
          </a:bodyPr>
          <a:lstStyle/>
          <a:p>
            <a:r>
              <a:rPr lang="it-IT" sz="2000" dirty="0"/>
              <a:t>Decapitazione di San Paolo, Enrique </a:t>
            </a:r>
            <a:r>
              <a:rPr lang="it-IT" sz="2000" dirty="0" err="1"/>
              <a:t>Simonet</a:t>
            </a:r>
            <a:r>
              <a:rPr lang="it-IT" sz="2000" dirty="0"/>
              <a:t>, 1887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47657EA-1FB2-4666-8114-C326CDF233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84" y="0"/>
            <a:ext cx="10198631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769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ED244-F383-4A3C-BFE2-B7326368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0" y="274638"/>
            <a:ext cx="6184900" cy="7218362"/>
          </a:xfrm>
        </p:spPr>
        <p:txBody>
          <a:bodyPr>
            <a:normAutofit/>
          </a:bodyPr>
          <a:lstStyle/>
          <a:p>
            <a:r>
              <a:rPr lang="it-IT" sz="1800" dirty="0"/>
              <a:t>Roma, chiesa di San Paolo alle Tre Fontane</a:t>
            </a:r>
          </a:p>
        </p:txBody>
      </p:sp>
      <p:pic>
        <p:nvPicPr>
          <p:cNvPr id="13314" name="Picture 2" descr="Visualizza immagine di origine">
            <a:extLst>
              <a:ext uri="{FF2B5EF4-FFF2-40B4-BE49-F238E27FC236}">
                <a16:creationId xmlns:a16="http://schemas.microsoft.com/office/drawing/2014/main" id="{1F39A180-EC12-4990-8BA0-D30196093E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3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531C9-4FBB-4D62-AD18-A715886C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404" y="274638"/>
            <a:ext cx="1870595" cy="7104062"/>
          </a:xfrm>
        </p:spPr>
        <p:txBody>
          <a:bodyPr>
            <a:normAutofit/>
          </a:bodyPr>
          <a:lstStyle/>
          <a:p>
            <a:r>
              <a:rPr lang="it-IT" sz="2000" dirty="0"/>
              <a:t>Roma, </a:t>
            </a:r>
            <a:br>
              <a:rPr lang="it-IT" sz="2000" dirty="0"/>
            </a:br>
            <a:r>
              <a:rPr lang="it-IT" sz="2000" dirty="0"/>
              <a:t>Basilica san Paolo fuori le mura,</a:t>
            </a:r>
            <a:br>
              <a:rPr lang="it-IT" sz="2000" dirty="0"/>
            </a:br>
            <a:r>
              <a:rPr lang="it-IT" sz="2000" dirty="0"/>
              <a:t>sepolcro </a:t>
            </a:r>
            <a:br>
              <a:rPr lang="it-IT" sz="2000" dirty="0"/>
            </a:br>
            <a:r>
              <a:rPr lang="it-IT" sz="2000" dirty="0"/>
              <a:t>di San Paolo. Lastra sepolcrale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D813EF9-50A2-4F13-870B-932D0E5E4B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1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895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9A732-8E42-4793-BBED-910CC17C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700" y="274638"/>
            <a:ext cx="6743700" cy="5605462"/>
          </a:xfrm>
        </p:spPr>
        <p:txBody>
          <a:bodyPr>
            <a:normAutofit/>
          </a:bodyPr>
          <a:lstStyle/>
          <a:p>
            <a:r>
              <a:rPr lang="it-IT" sz="2000" dirty="0"/>
              <a:t>Roma,</a:t>
            </a:r>
            <a:br>
              <a:rPr lang="it-IT" sz="2000" dirty="0"/>
            </a:br>
            <a:r>
              <a:rPr lang="it-IT" sz="2000" dirty="0"/>
              <a:t> basilica di San Paolo, </a:t>
            </a:r>
            <a:br>
              <a:rPr lang="it-IT" sz="2000" dirty="0"/>
            </a:br>
            <a:r>
              <a:rPr lang="it-IT" sz="2000" dirty="0"/>
              <a:t>sotto l’altare papale, </a:t>
            </a:r>
            <a:br>
              <a:rPr lang="it-IT" sz="2000" dirty="0"/>
            </a:br>
            <a:r>
              <a:rPr lang="it-IT" sz="2000" dirty="0"/>
              <a:t>una lunga finestra permette </a:t>
            </a:r>
            <a:br>
              <a:rPr lang="it-IT" sz="2000" dirty="0"/>
            </a:br>
            <a:r>
              <a:rPr lang="it-IT" sz="2000" dirty="0"/>
              <a:t>di vedere il sarcofago.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E8B7FC5-7F57-40A5-BE39-8991856C3D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6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676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C5C62-4AFA-424F-BAD3-D591FD67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404" y="274638"/>
            <a:ext cx="1781696" cy="7027862"/>
          </a:xfrm>
        </p:spPr>
        <p:txBody>
          <a:bodyPr>
            <a:normAutofit/>
          </a:bodyPr>
          <a:lstStyle/>
          <a:p>
            <a:r>
              <a:rPr lang="it-IT" sz="2000" dirty="0"/>
              <a:t>Sarcofago </a:t>
            </a:r>
            <a:br>
              <a:rPr lang="it-IT" sz="2000" dirty="0"/>
            </a:br>
            <a:r>
              <a:rPr lang="it-IT" sz="2000" dirty="0"/>
              <a:t>di San Paolo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3597085-E859-47AC-9243-149DF75A72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21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257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795DED-AABA-47E9-B0A6-417736F1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0" y="274638"/>
            <a:ext cx="2832100" cy="6583362"/>
          </a:xfrm>
        </p:spPr>
        <p:txBody>
          <a:bodyPr>
            <a:normAutofit/>
          </a:bodyPr>
          <a:lstStyle/>
          <a:p>
            <a:r>
              <a:rPr lang="it-IT" sz="2000" dirty="0"/>
              <a:t>Roma,</a:t>
            </a:r>
            <a:br>
              <a:rPr lang="it-IT" sz="2000" dirty="0"/>
            </a:br>
            <a:r>
              <a:rPr lang="it-IT" sz="2000" dirty="0"/>
              <a:t>basilica </a:t>
            </a:r>
            <a:br>
              <a:rPr lang="it-IT" sz="2000" dirty="0"/>
            </a:br>
            <a:r>
              <a:rPr lang="it-IT" sz="2000" dirty="0"/>
              <a:t>di San Paolo</a:t>
            </a:r>
            <a:br>
              <a:rPr lang="it-IT" sz="2000" dirty="0"/>
            </a:br>
            <a:r>
              <a:rPr lang="it-IT" sz="2000" dirty="0"/>
              <a:t>fuori le mura,</a:t>
            </a:r>
            <a:br>
              <a:rPr lang="it-IT" sz="2000" dirty="0"/>
            </a:br>
            <a:r>
              <a:rPr lang="it-IT" sz="2000" dirty="0"/>
              <a:t>altare papale.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3337BB1-1922-4149-A208-EFC97117E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855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EC46E9-5843-48AC-8AED-05B7E1455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4791B36-EC45-421A-B3E2-FCAC9129E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73" y="-25781"/>
            <a:ext cx="8966254" cy="690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250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7A5461-7683-490A-B831-BE20295FC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F2F3CA73-6400-4809-A9EA-BDE18AB47A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18" y="0"/>
            <a:ext cx="803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741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77A452-C774-4ED3-9629-3C98510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E9455D4-E2C8-4C67-B8BB-6CC2434469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0"/>
            <a:ext cx="8929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4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3AB59-1A7C-44E4-B27A-C5A3970D8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E9AE41-4E58-4415-B42A-D10286A1A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naviga lungo la costa di Cnido: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Atti, XXVII, 7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24603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A6C2B-1F01-4D25-A699-6D8FF45B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FC70EDC-5611-466E-870F-AB8945BD61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72" y="0"/>
            <a:ext cx="881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213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E1273A-AE2F-47D1-84CD-A1138FCBE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1035859-6FF3-46EB-93BD-8221961A1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80" y="0"/>
            <a:ext cx="9859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8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A63C03-0C17-4AEF-AE00-A50033B64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6400" y="1122362"/>
            <a:ext cx="2794000" cy="3411537"/>
          </a:xfrm>
        </p:spPr>
        <p:txBody>
          <a:bodyPr>
            <a:normAutofit/>
          </a:bodyPr>
          <a:lstStyle/>
          <a:p>
            <a:r>
              <a:rPr lang="it-IT" sz="2000" dirty="0"/>
              <a:t>Cnido, </a:t>
            </a:r>
            <a:br>
              <a:rPr lang="it-IT" sz="2000" dirty="0"/>
            </a:br>
            <a:r>
              <a:rPr lang="it-IT" sz="2000" dirty="0"/>
              <a:t>il porto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A2D956-FBBC-4D2A-A25B-F3FE1E5FE6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923C8A-0D61-4819-805B-8702A855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957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9C7D9-E6B3-4D31-B68C-A582A743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9300"/>
            <a:ext cx="10515600" cy="22987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Cnido, il porto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450F92E-0A95-486E-AAFD-80478932C1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0252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05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Widescreen</PresentationFormat>
  <Paragraphs>104</Paragraphs>
  <Slides>71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Mira di Licia, antichità</vt:lpstr>
      <vt:lpstr>Mira di Licia, antichità</vt:lpstr>
      <vt:lpstr>Mira di Licia, antichità</vt:lpstr>
      <vt:lpstr>Presentazione standard di PowerPoint</vt:lpstr>
      <vt:lpstr>Cnido,  il porto</vt:lpstr>
      <vt:lpstr>Cnido, il porto</vt:lpstr>
      <vt:lpstr>La cosìdetta  ‘ ‘meridiana’ di Cnido.</vt:lpstr>
      <vt:lpstr>Presentazione standard di PowerPoint</vt:lpstr>
      <vt:lpstr>Presentazione standard di PowerPoint</vt:lpstr>
      <vt:lpstr>Afrodite cnidia, di Prassitele, 360 av. Cr.  Nota solo per copie di epoca romana;  la migliore al Museo Pio Clementino</vt:lpstr>
      <vt:lpstr>Presentazione standard di PowerPoint</vt:lpstr>
      <vt:lpstr>Isola di Creta, Buoni Porti</vt:lpstr>
      <vt:lpstr>Presentazione standard di PowerPoint</vt:lpstr>
      <vt:lpstr>Malta,  Baia San Paolo</vt:lpstr>
      <vt:lpstr>Malta,  testimonianze antiche</vt:lpstr>
      <vt:lpstr>Malta,  testimonianze antiche</vt:lpstr>
      <vt:lpstr>Malta,  testimonianze antiche</vt:lpstr>
      <vt:lpstr>Malta,  testimonianze antiche</vt:lpstr>
      <vt:lpstr>Malta  ricorda l’approdo  di San Paolo.</vt:lpstr>
      <vt:lpstr>Presentazione standard di PowerPoint</vt:lpstr>
      <vt:lpstr>Siracusa, basilica di San Paolo</vt:lpstr>
      <vt:lpstr>Siracusa  ricorda  il passaggio  di Paolo.</vt:lpstr>
      <vt:lpstr>Siracusa  ricorda il passaggio  di Paolo.</vt:lpstr>
      <vt:lpstr>Siracusa, chiesa di San Paolo</vt:lpstr>
      <vt:lpstr>Presentazione standard di PowerPoint</vt:lpstr>
      <vt:lpstr>Presentazione standard di PowerPoint</vt:lpstr>
      <vt:lpstr>Reggio,  la chiesa di San Paolo</vt:lpstr>
      <vt:lpstr>Reggio ricorda il passaggio  di Paolo</vt:lpstr>
      <vt:lpstr>Reggio,  uno scorcio del rudere  dell’Odeion, il teatro.</vt:lpstr>
      <vt:lpstr>Reggio, un tratto  delle mura greche.</vt:lpstr>
      <vt:lpstr>Presentazione standard di PowerPoint</vt:lpstr>
      <vt:lpstr>Presentazione standard di PowerPoint</vt:lpstr>
      <vt:lpstr>Presentazione standard di PowerPoint</vt:lpstr>
      <vt:lpstr>Pozzuoli,  cippo commemorativo d el soggiorno  di San Paolo</vt:lpstr>
      <vt:lpstr>Pozzuoli, anfiteatro</vt:lpstr>
      <vt:lpstr>Pozzuoli,  sotterranei del teatro</vt:lpstr>
      <vt:lpstr>Pozzuoli,  tempio di Serapide</vt:lpstr>
      <vt:lpstr>Pozzuoli, tempio di Serapide ed adiacenze</vt:lpstr>
      <vt:lpstr>Presentazione standard di PowerPoint</vt:lpstr>
      <vt:lpstr>Presentazione standard di PowerPoint</vt:lpstr>
      <vt:lpstr>Tre Taverne,  area archeologica </vt:lpstr>
      <vt:lpstr>Tre Taverne,  impianto termale</vt:lpstr>
      <vt:lpstr>Tre Taverne, pavimento a mosaico</vt:lpstr>
      <vt:lpstr>Roma, Via Appia Antica.</vt:lpstr>
      <vt:lpstr>Via Appia</vt:lpstr>
      <vt:lpstr>Presentazione standard di PowerPoint</vt:lpstr>
      <vt:lpstr>Roma,  Ara pacis augustae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Roma,  teatro Marcello</vt:lpstr>
      <vt:lpstr>Roma,  mausoleo  di Augusto</vt:lpstr>
      <vt:lpstr>Nerone</vt:lpstr>
      <vt:lpstr>Roma,  Porta San Paolo </vt:lpstr>
      <vt:lpstr>Roma,  Porta San Paolo </vt:lpstr>
      <vt:lpstr>Decapitazione di San Paolo, Enrique Simonet, 1887</vt:lpstr>
      <vt:lpstr>Roma, chiesa di San Paolo alle Tre Fontane</vt:lpstr>
      <vt:lpstr>Roma,  Basilica san Paolo fuori le mura, sepolcro  di San Paolo. Lastra sepolcrale </vt:lpstr>
      <vt:lpstr>Roma,  basilica di San Paolo,  sotto l’altare papale,  una lunga finestra permette  di vedere il sarcofago.</vt:lpstr>
      <vt:lpstr>Sarcofago  di San Paolo</vt:lpstr>
      <vt:lpstr>Roma, basilica  di San Paolo fuori le mura, altare papale.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11</cp:revision>
  <dcterms:created xsi:type="dcterms:W3CDTF">2021-09-24T14:07:21Z</dcterms:created>
  <dcterms:modified xsi:type="dcterms:W3CDTF">2021-10-09T20:07:48Z</dcterms:modified>
</cp:coreProperties>
</file>