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85" r:id="rId5"/>
    <p:sldId id="268" r:id="rId6"/>
    <p:sldId id="271" r:id="rId7"/>
    <p:sldId id="261" r:id="rId8"/>
    <p:sldId id="282" r:id="rId9"/>
    <p:sldId id="264" r:id="rId10"/>
    <p:sldId id="277" r:id="rId11"/>
    <p:sldId id="292" r:id="rId12"/>
    <p:sldId id="258" r:id="rId13"/>
    <p:sldId id="259" r:id="rId14"/>
    <p:sldId id="260" r:id="rId15"/>
    <p:sldId id="293" r:id="rId16"/>
    <p:sldId id="262" r:id="rId17"/>
    <p:sldId id="263" r:id="rId18"/>
    <p:sldId id="265" r:id="rId19"/>
    <p:sldId id="269" r:id="rId20"/>
    <p:sldId id="266" r:id="rId21"/>
    <p:sldId id="267" r:id="rId22"/>
    <p:sldId id="270" r:id="rId23"/>
    <p:sldId id="272" r:id="rId24"/>
    <p:sldId id="273" r:id="rId25"/>
    <p:sldId id="274" r:id="rId26"/>
    <p:sldId id="275" r:id="rId27"/>
    <p:sldId id="276" r:id="rId28"/>
    <p:sldId id="278" r:id="rId29"/>
    <p:sldId id="279" r:id="rId30"/>
    <p:sldId id="280" r:id="rId31"/>
    <p:sldId id="281" r:id="rId32"/>
    <p:sldId id="283" r:id="rId33"/>
    <p:sldId id="289" r:id="rId34"/>
    <p:sldId id="284" r:id="rId35"/>
    <p:sldId id="286" r:id="rId36"/>
    <p:sldId id="287" r:id="rId37"/>
    <p:sldId id="288" r:id="rId38"/>
    <p:sldId id="290" r:id="rId39"/>
    <p:sldId id="291"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48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ondo Brunelli" userId="1361646665bb41ba" providerId="LiveId" clId="{AC139751-E0D1-4406-B8C2-673D296D0286}"/>
    <pc:docChg chg="custSel modSld">
      <pc:chgData name="Secondo Brunelli" userId="1361646665bb41ba" providerId="LiveId" clId="{AC139751-E0D1-4406-B8C2-673D296D0286}" dt="2021-09-27T14:33:19.184" v="68" actId="255"/>
      <pc:docMkLst>
        <pc:docMk/>
      </pc:docMkLst>
      <pc:sldChg chg="modSp mod">
        <pc:chgData name="Secondo Brunelli" userId="1361646665bb41ba" providerId="LiveId" clId="{AC139751-E0D1-4406-B8C2-673D296D0286}" dt="2021-09-27T14:24:27.337" v="11" actId="255"/>
        <pc:sldMkLst>
          <pc:docMk/>
          <pc:sldMk cId="345392939" sldId="256"/>
        </pc:sldMkLst>
        <pc:spChg chg="mod">
          <ac:chgData name="Secondo Brunelli" userId="1361646665bb41ba" providerId="LiveId" clId="{AC139751-E0D1-4406-B8C2-673D296D0286}" dt="2021-09-27T14:24:27.337" v="11" actId="255"/>
          <ac:spMkLst>
            <pc:docMk/>
            <pc:sldMk cId="345392939" sldId="256"/>
            <ac:spMk id="2" creationId="{00000000-0000-0000-0000-000000000000}"/>
          </ac:spMkLst>
        </pc:spChg>
        <pc:picChg chg="mod">
          <ac:chgData name="Secondo Brunelli" userId="1361646665bb41ba" providerId="LiveId" clId="{AC139751-E0D1-4406-B8C2-673D296D0286}" dt="2021-09-27T14:24:06.107" v="9" actId="1076"/>
          <ac:picMkLst>
            <pc:docMk/>
            <pc:sldMk cId="345392939" sldId="256"/>
            <ac:picMk id="4" creationId="{00000000-0000-0000-0000-000000000000}"/>
          </ac:picMkLst>
        </pc:picChg>
      </pc:sldChg>
      <pc:sldChg chg="modSp mod">
        <pc:chgData name="Secondo Brunelli" userId="1361646665bb41ba" providerId="LiveId" clId="{AC139751-E0D1-4406-B8C2-673D296D0286}" dt="2021-09-27T14:33:19.184" v="68" actId="255"/>
        <pc:sldMkLst>
          <pc:docMk/>
          <pc:sldMk cId="1162593781" sldId="257"/>
        </pc:sldMkLst>
        <pc:spChg chg="mod">
          <ac:chgData name="Secondo Brunelli" userId="1361646665bb41ba" providerId="LiveId" clId="{AC139751-E0D1-4406-B8C2-673D296D0286}" dt="2021-09-27T14:33:19.184" v="68" actId="255"/>
          <ac:spMkLst>
            <pc:docMk/>
            <pc:sldMk cId="1162593781" sldId="257"/>
            <ac:spMk id="3" creationId="{905F4D26-1354-4EAE-A60D-15DB258C7D20}"/>
          </ac:spMkLst>
        </pc:spChg>
      </pc:sldChg>
      <pc:sldChg chg="modSp mod">
        <pc:chgData name="Secondo Brunelli" userId="1361646665bb41ba" providerId="LiveId" clId="{AC139751-E0D1-4406-B8C2-673D296D0286}" dt="2021-09-27T14:26:56.851" v="24" actId="14100"/>
        <pc:sldMkLst>
          <pc:docMk/>
          <pc:sldMk cId="2116564941" sldId="258"/>
        </pc:sldMkLst>
        <pc:spChg chg="mod">
          <ac:chgData name="Secondo Brunelli" userId="1361646665bb41ba" providerId="LiveId" clId="{AC139751-E0D1-4406-B8C2-673D296D0286}" dt="2021-09-27T14:26:50.998" v="23" actId="255"/>
          <ac:spMkLst>
            <pc:docMk/>
            <pc:sldMk cId="2116564941" sldId="258"/>
            <ac:spMk id="2" creationId="{00000000-0000-0000-0000-000000000000}"/>
          </ac:spMkLst>
        </pc:spChg>
        <pc:picChg chg="mod">
          <ac:chgData name="Secondo Brunelli" userId="1361646665bb41ba" providerId="LiveId" clId="{AC139751-E0D1-4406-B8C2-673D296D0286}" dt="2021-09-27T14:26:56.851" v="24" actId="14100"/>
          <ac:picMkLst>
            <pc:docMk/>
            <pc:sldMk cId="2116564941" sldId="258"/>
            <ac:picMk id="4" creationId="{00000000-0000-0000-0000-000000000000}"/>
          </ac:picMkLst>
        </pc:picChg>
      </pc:sldChg>
      <pc:sldChg chg="modSp mod">
        <pc:chgData name="Secondo Brunelli" userId="1361646665bb41ba" providerId="LiveId" clId="{AC139751-E0D1-4406-B8C2-673D296D0286}" dt="2021-09-27T14:27:48.248" v="31" actId="1076"/>
        <pc:sldMkLst>
          <pc:docMk/>
          <pc:sldMk cId="1785662484" sldId="259"/>
        </pc:sldMkLst>
        <pc:spChg chg="mod">
          <ac:chgData name="Secondo Brunelli" userId="1361646665bb41ba" providerId="LiveId" clId="{AC139751-E0D1-4406-B8C2-673D296D0286}" dt="2021-09-27T14:27:44.622" v="30" actId="14100"/>
          <ac:spMkLst>
            <pc:docMk/>
            <pc:sldMk cId="1785662484" sldId="259"/>
            <ac:spMk id="2" creationId="{00000000-0000-0000-0000-000000000000}"/>
          </ac:spMkLst>
        </pc:spChg>
        <pc:picChg chg="mod">
          <ac:chgData name="Secondo Brunelli" userId="1361646665bb41ba" providerId="LiveId" clId="{AC139751-E0D1-4406-B8C2-673D296D0286}" dt="2021-09-27T14:27:48.248" v="31" actId="1076"/>
          <ac:picMkLst>
            <pc:docMk/>
            <pc:sldMk cId="1785662484" sldId="259"/>
            <ac:picMk id="4" creationId="{00000000-0000-0000-0000-000000000000}"/>
          </ac:picMkLst>
        </pc:picChg>
      </pc:sldChg>
      <pc:sldChg chg="modSp mod">
        <pc:chgData name="Secondo Brunelli" userId="1361646665bb41ba" providerId="LiveId" clId="{AC139751-E0D1-4406-B8C2-673D296D0286}" dt="2021-09-27T14:28:22.661" v="34" actId="27636"/>
        <pc:sldMkLst>
          <pc:docMk/>
          <pc:sldMk cId="1197526650" sldId="260"/>
        </pc:sldMkLst>
        <pc:spChg chg="mod">
          <ac:chgData name="Secondo Brunelli" userId="1361646665bb41ba" providerId="LiveId" clId="{AC139751-E0D1-4406-B8C2-673D296D0286}" dt="2021-09-27T14:28:22.661" v="34" actId="27636"/>
          <ac:spMkLst>
            <pc:docMk/>
            <pc:sldMk cId="1197526650" sldId="260"/>
            <ac:spMk id="2" creationId="{00000000-0000-0000-0000-000000000000}"/>
          </ac:spMkLst>
        </pc:spChg>
      </pc:sldChg>
      <pc:sldChg chg="modSp mod">
        <pc:chgData name="Secondo Brunelli" userId="1361646665bb41ba" providerId="LiveId" clId="{AC139751-E0D1-4406-B8C2-673D296D0286}" dt="2021-09-27T14:25:38.191" v="16" actId="14100"/>
        <pc:sldMkLst>
          <pc:docMk/>
          <pc:sldMk cId="2205737741" sldId="261"/>
        </pc:sldMkLst>
        <pc:spChg chg="mod">
          <ac:chgData name="Secondo Brunelli" userId="1361646665bb41ba" providerId="LiveId" clId="{AC139751-E0D1-4406-B8C2-673D296D0286}" dt="2021-09-27T14:25:38.191" v="16" actId="14100"/>
          <ac:spMkLst>
            <pc:docMk/>
            <pc:sldMk cId="2205737741" sldId="261"/>
            <ac:spMk id="2" creationId="{00000000-0000-0000-0000-000000000000}"/>
          </ac:spMkLst>
        </pc:spChg>
        <pc:picChg chg="mod">
          <ac:chgData name="Secondo Brunelli" userId="1361646665bb41ba" providerId="LiveId" clId="{AC139751-E0D1-4406-B8C2-673D296D0286}" dt="2021-09-27T14:25:28.763" v="14" actId="14100"/>
          <ac:picMkLst>
            <pc:docMk/>
            <pc:sldMk cId="2205737741" sldId="261"/>
            <ac:picMk id="4" creationId="{00000000-0000-0000-0000-000000000000}"/>
          </ac:picMkLst>
        </pc:picChg>
      </pc:sldChg>
      <pc:sldChg chg="modSp mod">
        <pc:chgData name="Secondo Brunelli" userId="1361646665bb41ba" providerId="LiveId" clId="{AC139751-E0D1-4406-B8C2-673D296D0286}" dt="2021-09-27T14:28:42.607" v="38" actId="1076"/>
        <pc:sldMkLst>
          <pc:docMk/>
          <pc:sldMk cId="1996809461" sldId="262"/>
        </pc:sldMkLst>
        <pc:picChg chg="mod">
          <ac:chgData name="Secondo Brunelli" userId="1361646665bb41ba" providerId="LiveId" clId="{AC139751-E0D1-4406-B8C2-673D296D0286}" dt="2021-09-27T14:28:42.607" v="38" actId="1076"/>
          <ac:picMkLst>
            <pc:docMk/>
            <pc:sldMk cId="1996809461" sldId="262"/>
            <ac:picMk id="4" creationId="{00000000-0000-0000-0000-000000000000}"/>
          </ac:picMkLst>
        </pc:picChg>
      </pc:sldChg>
      <pc:sldChg chg="modSp mod">
        <pc:chgData name="Secondo Brunelli" userId="1361646665bb41ba" providerId="LiveId" clId="{AC139751-E0D1-4406-B8C2-673D296D0286}" dt="2021-09-27T14:29:11.634" v="41" actId="1076"/>
        <pc:sldMkLst>
          <pc:docMk/>
          <pc:sldMk cId="3268190634" sldId="265"/>
        </pc:sldMkLst>
        <pc:picChg chg="mod">
          <ac:chgData name="Secondo Brunelli" userId="1361646665bb41ba" providerId="LiveId" clId="{AC139751-E0D1-4406-B8C2-673D296D0286}" dt="2021-09-27T14:29:11.634" v="41" actId="1076"/>
          <ac:picMkLst>
            <pc:docMk/>
            <pc:sldMk cId="3268190634" sldId="265"/>
            <ac:picMk id="4" creationId="{00000000-0000-0000-0000-000000000000}"/>
          </ac:picMkLst>
        </pc:picChg>
      </pc:sldChg>
      <pc:sldChg chg="modSp mod">
        <pc:chgData name="Secondo Brunelli" userId="1361646665bb41ba" providerId="LiveId" clId="{AC139751-E0D1-4406-B8C2-673D296D0286}" dt="2021-09-27T14:29:31.430" v="44" actId="14100"/>
        <pc:sldMkLst>
          <pc:docMk/>
          <pc:sldMk cId="1385745912" sldId="267"/>
        </pc:sldMkLst>
        <pc:picChg chg="mod">
          <ac:chgData name="Secondo Brunelli" userId="1361646665bb41ba" providerId="LiveId" clId="{AC139751-E0D1-4406-B8C2-673D296D0286}" dt="2021-09-27T14:29:31.430" v="44" actId="14100"/>
          <ac:picMkLst>
            <pc:docMk/>
            <pc:sldMk cId="1385745912" sldId="267"/>
            <ac:picMk id="4" creationId="{00000000-0000-0000-0000-000000000000}"/>
          </ac:picMkLst>
        </pc:picChg>
      </pc:sldChg>
      <pc:sldChg chg="modSp mod">
        <pc:chgData name="Secondo Brunelli" userId="1361646665bb41ba" providerId="LiveId" clId="{AC139751-E0D1-4406-B8C2-673D296D0286}" dt="2021-09-27T14:29:45.875" v="45" actId="1076"/>
        <pc:sldMkLst>
          <pc:docMk/>
          <pc:sldMk cId="376552469" sldId="273"/>
        </pc:sldMkLst>
        <pc:picChg chg="mod">
          <ac:chgData name="Secondo Brunelli" userId="1361646665bb41ba" providerId="LiveId" clId="{AC139751-E0D1-4406-B8C2-673D296D0286}" dt="2021-09-27T14:29:45.875" v="45" actId="1076"/>
          <ac:picMkLst>
            <pc:docMk/>
            <pc:sldMk cId="376552469" sldId="273"/>
            <ac:picMk id="4" creationId="{00000000-0000-0000-0000-000000000000}"/>
          </ac:picMkLst>
        </pc:picChg>
      </pc:sldChg>
      <pc:sldChg chg="modSp mod">
        <pc:chgData name="Secondo Brunelli" userId="1361646665bb41ba" providerId="LiveId" clId="{AC139751-E0D1-4406-B8C2-673D296D0286}" dt="2021-09-27T14:29:56.015" v="47" actId="1076"/>
        <pc:sldMkLst>
          <pc:docMk/>
          <pc:sldMk cId="4174926513" sldId="274"/>
        </pc:sldMkLst>
        <pc:picChg chg="mod">
          <ac:chgData name="Secondo Brunelli" userId="1361646665bb41ba" providerId="LiveId" clId="{AC139751-E0D1-4406-B8C2-673D296D0286}" dt="2021-09-27T14:29:56.015" v="47" actId="1076"/>
          <ac:picMkLst>
            <pc:docMk/>
            <pc:sldMk cId="4174926513" sldId="274"/>
            <ac:picMk id="4" creationId="{00000000-0000-0000-0000-000000000000}"/>
          </ac:picMkLst>
        </pc:picChg>
      </pc:sldChg>
      <pc:sldChg chg="modSp mod">
        <pc:chgData name="Secondo Brunelli" userId="1361646665bb41ba" providerId="LiveId" clId="{AC139751-E0D1-4406-B8C2-673D296D0286}" dt="2021-09-27T14:30:09.079" v="50" actId="1076"/>
        <pc:sldMkLst>
          <pc:docMk/>
          <pc:sldMk cId="3910006162" sldId="275"/>
        </pc:sldMkLst>
        <pc:picChg chg="mod">
          <ac:chgData name="Secondo Brunelli" userId="1361646665bb41ba" providerId="LiveId" clId="{AC139751-E0D1-4406-B8C2-673D296D0286}" dt="2021-09-27T14:30:09.079" v="50" actId="1076"/>
          <ac:picMkLst>
            <pc:docMk/>
            <pc:sldMk cId="3910006162" sldId="275"/>
            <ac:picMk id="4" creationId="{00000000-0000-0000-0000-000000000000}"/>
          </ac:picMkLst>
        </pc:picChg>
      </pc:sldChg>
      <pc:sldChg chg="modSp mod">
        <pc:chgData name="Secondo Brunelli" userId="1361646665bb41ba" providerId="LiveId" clId="{AC139751-E0D1-4406-B8C2-673D296D0286}" dt="2021-09-27T14:30:23.314" v="52" actId="1076"/>
        <pc:sldMkLst>
          <pc:docMk/>
          <pc:sldMk cId="2731613346" sldId="279"/>
        </pc:sldMkLst>
        <pc:picChg chg="mod">
          <ac:chgData name="Secondo Brunelli" userId="1361646665bb41ba" providerId="LiveId" clId="{AC139751-E0D1-4406-B8C2-673D296D0286}" dt="2021-09-27T14:30:23.314" v="52" actId="1076"/>
          <ac:picMkLst>
            <pc:docMk/>
            <pc:sldMk cId="2731613346" sldId="279"/>
            <ac:picMk id="4" creationId="{00000000-0000-0000-0000-000000000000}"/>
          </ac:picMkLst>
        </pc:picChg>
      </pc:sldChg>
      <pc:sldChg chg="modSp mod">
        <pc:chgData name="Secondo Brunelli" userId="1361646665bb41ba" providerId="LiveId" clId="{AC139751-E0D1-4406-B8C2-673D296D0286}" dt="2021-09-27T14:30:40.459" v="55" actId="1076"/>
        <pc:sldMkLst>
          <pc:docMk/>
          <pc:sldMk cId="3297928878" sldId="280"/>
        </pc:sldMkLst>
        <pc:picChg chg="mod">
          <ac:chgData name="Secondo Brunelli" userId="1361646665bb41ba" providerId="LiveId" clId="{AC139751-E0D1-4406-B8C2-673D296D0286}" dt="2021-09-27T14:30:40.459" v="55" actId="1076"/>
          <ac:picMkLst>
            <pc:docMk/>
            <pc:sldMk cId="3297928878" sldId="280"/>
            <ac:picMk id="4" creationId="{00000000-0000-0000-0000-000000000000}"/>
          </ac:picMkLst>
        </pc:picChg>
      </pc:sldChg>
      <pc:sldChg chg="modSp mod">
        <pc:chgData name="Secondo Brunelli" userId="1361646665bb41ba" providerId="LiveId" clId="{AC139751-E0D1-4406-B8C2-673D296D0286}" dt="2021-09-27T14:30:45.278" v="56" actId="1076"/>
        <pc:sldMkLst>
          <pc:docMk/>
          <pc:sldMk cId="93388029" sldId="281"/>
        </pc:sldMkLst>
        <pc:picChg chg="mod">
          <ac:chgData name="Secondo Brunelli" userId="1361646665bb41ba" providerId="LiveId" clId="{AC139751-E0D1-4406-B8C2-673D296D0286}" dt="2021-09-27T14:30:45.278" v="56" actId="1076"/>
          <ac:picMkLst>
            <pc:docMk/>
            <pc:sldMk cId="93388029" sldId="281"/>
            <ac:picMk id="4" creationId="{00000000-0000-0000-0000-000000000000}"/>
          </ac:picMkLst>
        </pc:picChg>
      </pc:sldChg>
      <pc:sldChg chg="modSp mod">
        <pc:chgData name="Secondo Brunelli" userId="1361646665bb41ba" providerId="LiveId" clId="{AC139751-E0D1-4406-B8C2-673D296D0286}" dt="2021-09-27T14:24:50.762" v="12" actId="1076"/>
        <pc:sldMkLst>
          <pc:docMk/>
          <pc:sldMk cId="3763510487" sldId="285"/>
        </pc:sldMkLst>
        <pc:picChg chg="mod">
          <ac:chgData name="Secondo Brunelli" userId="1361646665bb41ba" providerId="LiveId" clId="{AC139751-E0D1-4406-B8C2-673D296D0286}" dt="2021-09-27T14:24:50.762" v="12" actId="1076"/>
          <ac:picMkLst>
            <pc:docMk/>
            <pc:sldMk cId="3763510487" sldId="285"/>
            <ac:picMk id="4" creationId="{00000000-0000-0000-0000-000000000000}"/>
          </ac:picMkLst>
        </pc:picChg>
      </pc:sldChg>
      <pc:sldChg chg="modSp mod">
        <pc:chgData name="Secondo Brunelli" userId="1361646665bb41ba" providerId="LiveId" clId="{AC139751-E0D1-4406-B8C2-673D296D0286}" dt="2021-09-27T14:31:10.315" v="58" actId="14100"/>
        <pc:sldMkLst>
          <pc:docMk/>
          <pc:sldMk cId="2806119276" sldId="287"/>
        </pc:sldMkLst>
        <pc:picChg chg="mod">
          <ac:chgData name="Secondo Brunelli" userId="1361646665bb41ba" providerId="LiveId" clId="{AC139751-E0D1-4406-B8C2-673D296D0286}" dt="2021-09-27T14:31:10.315" v="58" actId="14100"/>
          <ac:picMkLst>
            <pc:docMk/>
            <pc:sldMk cId="2806119276" sldId="287"/>
            <ac:picMk id="4" creationId="{00000000-0000-0000-0000-000000000000}"/>
          </ac:picMkLst>
        </pc:picChg>
      </pc:sldChg>
      <pc:sldChg chg="modSp mod">
        <pc:chgData name="Secondo Brunelli" userId="1361646665bb41ba" providerId="LiveId" clId="{AC139751-E0D1-4406-B8C2-673D296D0286}" dt="2021-09-27T14:31:44.023" v="61" actId="1076"/>
        <pc:sldMkLst>
          <pc:docMk/>
          <pc:sldMk cId="1230130658" sldId="288"/>
        </pc:sldMkLst>
        <pc:picChg chg="mod">
          <ac:chgData name="Secondo Brunelli" userId="1361646665bb41ba" providerId="LiveId" clId="{AC139751-E0D1-4406-B8C2-673D296D0286}" dt="2021-09-27T14:31:44.023" v="61" actId="1076"/>
          <ac:picMkLst>
            <pc:docMk/>
            <pc:sldMk cId="1230130658" sldId="288"/>
            <ac:picMk id="4" creationId="{00000000-0000-0000-0000-000000000000}"/>
          </ac:picMkLst>
        </pc:picChg>
      </pc:sldChg>
      <pc:sldChg chg="modSp mod">
        <pc:chgData name="Secondo Brunelli" userId="1361646665bb41ba" providerId="LiveId" clId="{AC139751-E0D1-4406-B8C2-673D296D0286}" dt="2021-09-27T14:31:56.134" v="63" actId="14100"/>
        <pc:sldMkLst>
          <pc:docMk/>
          <pc:sldMk cId="2682542887" sldId="290"/>
        </pc:sldMkLst>
        <pc:picChg chg="mod">
          <ac:chgData name="Secondo Brunelli" userId="1361646665bb41ba" providerId="LiveId" clId="{AC139751-E0D1-4406-B8C2-673D296D0286}" dt="2021-09-27T14:31:56.134" v="63" actId="14100"/>
          <ac:picMkLst>
            <pc:docMk/>
            <pc:sldMk cId="2682542887" sldId="290"/>
            <ac:picMk id="4" creationId="{00000000-0000-0000-0000-000000000000}"/>
          </ac:picMkLst>
        </pc:picChg>
      </pc:sldChg>
      <pc:sldChg chg="modSp mod">
        <pc:chgData name="Secondo Brunelli" userId="1361646665bb41ba" providerId="LiveId" clId="{AC139751-E0D1-4406-B8C2-673D296D0286}" dt="2021-09-27T14:32:07.210" v="65" actId="1076"/>
        <pc:sldMkLst>
          <pc:docMk/>
          <pc:sldMk cId="3736976798" sldId="291"/>
        </pc:sldMkLst>
        <pc:picChg chg="mod">
          <ac:chgData name="Secondo Brunelli" userId="1361646665bb41ba" providerId="LiveId" clId="{AC139751-E0D1-4406-B8C2-673D296D0286}" dt="2021-09-27T14:32:07.210" v="65" actId="1076"/>
          <ac:picMkLst>
            <pc:docMk/>
            <pc:sldMk cId="3736976798" sldId="291"/>
            <ac:picMk id="4" creationId="{00000000-0000-0000-0000-000000000000}"/>
          </ac:picMkLst>
        </pc:picChg>
      </pc:sldChg>
      <pc:sldChg chg="modSp mod">
        <pc:chgData name="Secondo Brunelli" userId="1361646665bb41ba" providerId="LiveId" clId="{AC139751-E0D1-4406-B8C2-673D296D0286}" dt="2021-09-27T14:26:17.944" v="19" actId="1076"/>
        <pc:sldMkLst>
          <pc:docMk/>
          <pc:sldMk cId="2560169102" sldId="292"/>
        </pc:sldMkLst>
        <pc:picChg chg="mod">
          <ac:chgData name="Secondo Brunelli" userId="1361646665bb41ba" providerId="LiveId" clId="{AC139751-E0D1-4406-B8C2-673D296D0286}" dt="2021-09-27T14:26:17.944" v="19" actId="1076"/>
          <ac:picMkLst>
            <pc:docMk/>
            <pc:sldMk cId="2560169102" sldId="292"/>
            <ac:picMk id="4" creationId="{00000000-0000-0000-0000-000000000000}"/>
          </ac:picMkLst>
        </pc:picChg>
      </pc:sldChg>
      <pc:sldChg chg="modSp mod">
        <pc:chgData name="Secondo Brunelli" userId="1361646665bb41ba" providerId="LiveId" clId="{AC139751-E0D1-4406-B8C2-673D296D0286}" dt="2021-09-27T14:28:51.771" v="39" actId="1076"/>
        <pc:sldMkLst>
          <pc:docMk/>
          <pc:sldMk cId="548995726" sldId="293"/>
        </pc:sldMkLst>
        <pc:picChg chg="mod">
          <ac:chgData name="Secondo Brunelli" userId="1361646665bb41ba" providerId="LiveId" clId="{AC139751-E0D1-4406-B8C2-673D296D0286}" dt="2021-09-27T14:28:51.771" v="39" actId="1076"/>
          <ac:picMkLst>
            <pc:docMk/>
            <pc:sldMk cId="548995726" sldId="293"/>
            <ac:picMk id="6" creationId="{00000000-0000-0000-0000-000000000000}"/>
          </ac:picMkLst>
        </pc:picChg>
      </pc:sldChg>
    </pc:docChg>
  </pc:docChgLst>
  <pc:docChgLst>
    <pc:chgData name="Secondo Brunelli" userId="1361646665bb41ba" providerId="LiveId" clId="{7D3BA8BD-BA13-437F-8228-4A180305DCE7}"/>
    <pc:docChg chg="addSld delSld modSld">
      <pc:chgData name="Secondo Brunelli" userId="1361646665bb41ba" providerId="LiveId" clId="{7D3BA8BD-BA13-437F-8228-4A180305DCE7}" dt="2021-09-26T07:32:06.131" v="1"/>
      <pc:docMkLst>
        <pc:docMk/>
      </pc:docMkLst>
      <pc:sldChg chg="add">
        <pc:chgData name="Secondo Brunelli" userId="1361646665bb41ba" providerId="LiveId" clId="{7D3BA8BD-BA13-437F-8228-4A180305DCE7}" dt="2021-09-26T07:32:06.131" v="1"/>
        <pc:sldMkLst>
          <pc:docMk/>
          <pc:sldMk cId="345392939" sldId="256"/>
        </pc:sldMkLst>
      </pc:sldChg>
      <pc:sldChg chg="del">
        <pc:chgData name="Secondo Brunelli" userId="1361646665bb41ba" providerId="LiveId" clId="{7D3BA8BD-BA13-437F-8228-4A180305DCE7}" dt="2021-09-26T07:31:59.472" v="0" actId="47"/>
        <pc:sldMkLst>
          <pc:docMk/>
          <pc:sldMk cId="1125238428" sldId="258"/>
        </pc:sldMkLst>
      </pc:sldChg>
      <pc:sldChg chg="add">
        <pc:chgData name="Secondo Brunelli" userId="1361646665bb41ba" providerId="LiveId" clId="{7D3BA8BD-BA13-437F-8228-4A180305DCE7}" dt="2021-09-26T07:32:06.131" v="1"/>
        <pc:sldMkLst>
          <pc:docMk/>
          <pc:sldMk cId="2116564941" sldId="258"/>
        </pc:sldMkLst>
      </pc:sldChg>
      <pc:sldChg chg="add">
        <pc:chgData name="Secondo Brunelli" userId="1361646665bb41ba" providerId="LiveId" clId="{7D3BA8BD-BA13-437F-8228-4A180305DCE7}" dt="2021-09-26T07:32:06.131" v="1"/>
        <pc:sldMkLst>
          <pc:docMk/>
          <pc:sldMk cId="1785662484" sldId="259"/>
        </pc:sldMkLst>
      </pc:sldChg>
      <pc:sldChg chg="add">
        <pc:chgData name="Secondo Brunelli" userId="1361646665bb41ba" providerId="LiveId" clId="{7D3BA8BD-BA13-437F-8228-4A180305DCE7}" dt="2021-09-26T07:32:06.131" v="1"/>
        <pc:sldMkLst>
          <pc:docMk/>
          <pc:sldMk cId="1197526650" sldId="260"/>
        </pc:sldMkLst>
      </pc:sldChg>
      <pc:sldChg chg="add">
        <pc:chgData name="Secondo Brunelli" userId="1361646665bb41ba" providerId="LiveId" clId="{7D3BA8BD-BA13-437F-8228-4A180305DCE7}" dt="2021-09-26T07:32:06.131" v="1"/>
        <pc:sldMkLst>
          <pc:docMk/>
          <pc:sldMk cId="2205737741" sldId="261"/>
        </pc:sldMkLst>
      </pc:sldChg>
      <pc:sldChg chg="add">
        <pc:chgData name="Secondo Brunelli" userId="1361646665bb41ba" providerId="LiveId" clId="{7D3BA8BD-BA13-437F-8228-4A180305DCE7}" dt="2021-09-26T07:32:06.131" v="1"/>
        <pc:sldMkLst>
          <pc:docMk/>
          <pc:sldMk cId="1996809461" sldId="262"/>
        </pc:sldMkLst>
      </pc:sldChg>
      <pc:sldChg chg="add">
        <pc:chgData name="Secondo Brunelli" userId="1361646665bb41ba" providerId="LiveId" clId="{7D3BA8BD-BA13-437F-8228-4A180305DCE7}" dt="2021-09-26T07:32:06.131" v="1"/>
        <pc:sldMkLst>
          <pc:docMk/>
          <pc:sldMk cId="2379600393" sldId="263"/>
        </pc:sldMkLst>
      </pc:sldChg>
      <pc:sldChg chg="add">
        <pc:chgData name="Secondo Brunelli" userId="1361646665bb41ba" providerId="LiveId" clId="{7D3BA8BD-BA13-437F-8228-4A180305DCE7}" dt="2021-09-26T07:32:06.131" v="1"/>
        <pc:sldMkLst>
          <pc:docMk/>
          <pc:sldMk cId="3217842475" sldId="264"/>
        </pc:sldMkLst>
      </pc:sldChg>
      <pc:sldChg chg="add">
        <pc:chgData name="Secondo Brunelli" userId="1361646665bb41ba" providerId="LiveId" clId="{7D3BA8BD-BA13-437F-8228-4A180305DCE7}" dt="2021-09-26T07:32:06.131" v="1"/>
        <pc:sldMkLst>
          <pc:docMk/>
          <pc:sldMk cId="3268190634" sldId="265"/>
        </pc:sldMkLst>
      </pc:sldChg>
      <pc:sldChg chg="add">
        <pc:chgData name="Secondo Brunelli" userId="1361646665bb41ba" providerId="LiveId" clId="{7D3BA8BD-BA13-437F-8228-4A180305DCE7}" dt="2021-09-26T07:32:06.131" v="1"/>
        <pc:sldMkLst>
          <pc:docMk/>
          <pc:sldMk cId="1099864414" sldId="266"/>
        </pc:sldMkLst>
      </pc:sldChg>
      <pc:sldChg chg="add">
        <pc:chgData name="Secondo Brunelli" userId="1361646665bb41ba" providerId="LiveId" clId="{7D3BA8BD-BA13-437F-8228-4A180305DCE7}" dt="2021-09-26T07:32:06.131" v="1"/>
        <pc:sldMkLst>
          <pc:docMk/>
          <pc:sldMk cId="1385745912" sldId="267"/>
        </pc:sldMkLst>
      </pc:sldChg>
      <pc:sldChg chg="add">
        <pc:chgData name="Secondo Brunelli" userId="1361646665bb41ba" providerId="LiveId" clId="{7D3BA8BD-BA13-437F-8228-4A180305DCE7}" dt="2021-09-26T07:32:06.131" v="1"/>
        <pc:sldMkLst>
          <pc:docMk/>
          <pc:sldMk cId="3886241189" sldId="268"/>
        </pc:sldMkLst>
      </pc:sldChg>
      <pc:sldChg chg="add">
        <pc:chgData name="Secondo Brunelli" userId="1361646665bb41ba" providerId="LiveId" clId="{7D3BA8BD-BA13-437F-8228-4A180305DCE7}" dt="2021-09-26T07:32:06.131" v="1"/>
        <pc:sldMkLst>
          <pc:docMk/>
          <pc:sldMk cId="3217016924" sldId="269"/>
        </pc:sldMkLst>
      </pc:sldChg>
      <pc:sldChg chg="add">
        <pc:chgData name="Secondo Brunelli" userId="1361646665bb41ba" providerId="LiveId" clId="{7D3BA8BD-BA13-437F-8228-4A180305DCE7}" dt="2021-09-26T07:32:06.131" v="1"/>
        <pc:sldMkLst>
          <pc:docMk/>
          <pc:sldMk cId="2420443184" sldId="270"/>
        </pc:sldMkLst>
      </pc:sldChg>
      <pc:sldChg chg="add">
        <pc:chgData name="Secondo Brunelli" userId="1361646665bb41ba" providerId="LiveId" clId="{7D3BA8BD-BA13-437F-8228-4A180305DCE7}" dt="2021-09-26T07:32:06.131" v="1"/>
        <pc:sldMkLst>
          <pc:docMk/>
          <pc:sldMk cId="285090721" sldId="271"/>
        </pc:sldMkLst>
      </pc:sldChg>
      <pc:sldChg chg="add">
        <pc:chgData name="Secondo Brunelli" userId="1361646665bb41ba" providerId="LiveId" clId="{7D3BA8BD-BA13-437F-8228-4A180305DCE7}" dt="2021-09-26T07:32:06.131" v="1"/>
        <pc:sldMkLst>
          <pc:docMk/>
          <pc:sldMk cId="871296212" sldId="272"/>
        </pc:sldMkLst>
      </pc:sldChg>
      <pc:sldChg chg="add">
        <pc:chgData name="Secondo Brunelli" userId="1361646665bb41ba" providerId="LiveId" clId="{7D3BA8BD-BA13-437F-8228-4A180305DCE7}" dt="2021-09-26T07:32:06.131" v="1"/>
        <pc:sldMkLst>
          <pc:docMk/>
          <pc:sldMk cId="376552469" sldId="273"/>
        </pc:sldMkLst>
      </pc:sldChg>
      <pc:sldChg chg="add">
        <pc:chgData name="Secondo Brunelli" userId="1361646665bb41ba" providerId="LiveId" clId="{7D3BA8BD-BA13-437F-8228-4A180305DCE7}" dt="2021-09-26T07:32:06.131" v="1"/>
        <pc:sldMkLst>
          <pc:docMk/>
          <pc:sldMk cId="4174926513" sldId="274"/>
        </pc:sldMkLst>
      </pc:sldChg>
      <pc:sldChg chg="add">
        <pc:chgData name="Secondo Brunelli" userId="1361646665bb41ba" providerId="LiveId" clId="{7D3BA8BD-BA13-437F-8228-4A180305DCE7}" dt="2021-09-26T07:32:06.131" v="1"/>
        <pc:sldMkLst>
          <pc:docMk/>
          <pc:sldMk cId="3910006162" sldId="275"/>
        </pc:sldMkLst>
      </pc:sldChg>
      <pc:sldChg chg="add">
        <pc:chgData name="Secondo Brunelli" userId="1361646665bb41ba" providerId="LiveId" clId="{7D3BA8BD-BA13-437F-8228-4A180305DCE7}" dt="2021-09-26T07:32:06.131" v="1"/>
        <pc:sldMkLst>
          <pc:docMk/>
          <pc:sldMk cId="1745210962" sldId="276"/>
        </pc:sldMkLst>
      </pc:sldChg>
      <pc:sldChg chg="add">
        <pc:chgData name="Secondo Brunelli" userId="1361646665bb41ba" providerId="LiveId" clId="{7D3BA8BD-BA13-437F-8228-4A180305DCE7}" dt="2021-09-26T07:32:06.131" v="1"/>
        <pc:sldMkLst>
          <pc:docMk/>
          <pc:sldMk cId="3781281424" sldId="277"/>
        </pc:sldMkLst>
      </pc:sldChg>
      <pc:sldChg chg="add">
        <pc:chgData name="Secondo Brunelli" userId="1361646665bb41ba" providerId="LiveId" clId="{7D3BA8BD-BA13-437F-8228-4A180305DCE7}" dt="2021-09-26T07:32:06.131" v="1"/>
        <pc:sldMkLst>
          <pc:docMk/>
          <pc:sldMk cId="473158972" sldId="278"/>
        </pc:sldMkLst>
      </pc:sldChg>
      <pc:sldChg chg="add">
        <pc:chgData name="Secondo Brunelli" userId="1361646665bb41ba" providerId="LiveId" clId="{7D3BA8BD-BA13-437F-8228-4A180305DCE7}" dt="2021-09-26T07:32:06.131" v="1"/>
        <pc:sldMkLst>
          <pc:docMk/>
          <pc:sldMk cId="2731613346" sldId="279"/>
        </pc:sldMkLst>
      </pc:sldChg>
      <pc:sldChg chg="add">
        <pc:chgData name="Secondo Brunelli" userId="1361646665bb41ba" providerId="LiveId" clId="{7D3BA8BD-BA13-437F-8228-4A180305DCE7}" dt="2021-09-26T07:32:06.131" v="1"/>
        <pc:sldMkLst>
          <pc:docMk/>
          <pc:sldMk cId="3297928878" sldId="280"/>
        </pc:sldMkLst>
      </pc:sldChg>
      <pc:sldChg chg="add">
        <pc:chgData name="Secondo Brunelli" userId="1361646665bb41ba" providerId="LiveId" clId="{7D3BA8BD-BA13-437F-8228-4A180305DCE7}" dt="2021-09-26T07:32:06.131" v="1"/>
        <pc:sldMkLst>
          <pc:docMk/>
          <pc:sldMk cId="93388029" sldId="281"/>
        </pc:sldMkLst>
      </pc:sldChg>
      <pc:sldChg chg="add">
        <pc:chgData name="Secondo Brunelli" userId="1361646665bb41ba" providerId="LiveId" clId="{7D3BA8BD-BA13-437F-8228-4A180305DCE7}" dt="2021-09-26T07:32:06.131" v="1"/>
        <pc:sldMkLst>
          <pc:docMk/>
          <pc:sldMk cId="2825515267" sldId="282"/>
        </pc:sldMkLst>
      </pc:sldChg>
      <pc:sldChg chg="add">
        <pc:chgData name="Secondo Brunelli" userId="1361646665bb41ba" providerId="LiveId" clId="{7D3BA8BD-BA13-437F-8228-4A180305DCE7}" dt="2021-09-26T07:32:06.131" v="1"/>
        <pc:sldMkLst>
          <pc:docMk/>
          <pc:sldMk cId="1214048181" sldId="283"/>
        </pc:sldMkLst>
      </pc:sldChg>
      <pc:sldChg chg="add">
        <pc:chgData name="Secondo Brunelli" userId="1361646665bb41ba" providerId="LiveId" clId="{7D3BA8BD-BA13-437F-8228-4A180305DCE7}" dt="2021-09-26T07:32:06.131" v="1"/>
        <pc:sldMkLst>
          <pc:docMk/>
          <pc:sldMk cId="33715555" sldId="284"/>
        </pc:sldMkLst>
      </pc:sldChg>
      <pc:sldChg chg="add">
        <pc:chgData name="Secondo Brunelli" userId="1361646665bb41ba" providerId="LiveId" clId="{7D3BA8BD-BA13-437F-8228-4A180305DCE7}" dt="2021-09-26T07:32:06.131" v="1"/>
        <pc:sldMkLst>
          <pc:docMk/>
          <pc:sldMk cId="3763510487" sldId="285"/>
        </pc:sldMkLst>
      </pc:sldChg>
      <pc:sldChg chg="add">
        <pc:chgData name="Secondo Brunelli" userId="1361646665bb41ba" providerId="LiveId" clId="{7D3BA8BD-BA13-437F-8228-4A180305DCE7}" dt="2021-09-26T07:32:06.131" v="1"/>
        <pc:sldMkLst>
          <pc:docMk/>
          <pc:sldMk cId="2174519601" sldId="286"/>
        </pc:sldMkLst>
      </pc:sldChg>
      <pc:sldChg chg="add">
        <pc:chgData name="Secondo Brunelli" userId="1361646665bb41ba" providerId="LiveId" clId="{7D3BA8BD-BA13-437F-8228-4A180305DCE7}" dt="2021-09-26T07:32:06.131" v="1"/>
        <pc:sldMkLst>
          <pc:docMk/>
          <pc:sldMk cId="2806119276" sldId="287"/>
        </pc:sldMkLst>
      </pc:sldChg>
      <pc:sldChg chg="add">
        <pc:chgData name="Secondo Brunelli" userId="1361646665bb41ba" providerId="LiveId" clId="{7D3BA8BD-BA13-437F-8228-4A180305DCE7}" dt="2021-09-26T07:32:06.131" v="1"/>
        <pc:sldMkLst>
          <pc:docMk/>
          <pc:sldMk cId="1230130658" sldId="288"/>
        </pc:sldMkLst>
      </pc:sldChg>
      <pc:sldChg chg="add">
        <pc:chgData name="Secondo Brunelli" userId="1361646665bb41ba" providerId="LiveId" clId="{7D3BA8BD-BA13-437F-8228-4A180305DCE7}" dt="2021-09-26T07:32:06.131" v="1"/>
        <pc:sldMkLst>
          <pc:docMk/>
          <pc:sldMk cId="872233273" sldId="289"/>
        </pc:sldMkLst>
      </pc:sldChg>
      <pc:sldChg chg="add">
        <pc:chgData name="Secondo Brunelli" userId="1361646665bb41ba" providerId="LiveId" clId="{7D3BA8BD-BA13-437F-8228-4A180305DCE7}" dt="2021-09-26T07:32:06.131" v="1"/>
        <pc:sldMkLst>
          <pc:docMk/>
          <pc:sldMk cId="2682542887" sldId="290"/>
        </pc:sldMkLst>
      </pc:sldChg>
      <pc:sldChg chg="add">
        <pc:chgData name="Secondo Brunelli" userId="1361646665bb41ba" providerId="LiveId" clId="{7D3BA8BD-BA13-437F-8228-4A180305DCE7}" dt="2021-09-26T07:32:06.131" v="1"/>
        <pc:sldMkLst>
          <pc:docMk/>
          <pc:sldMk cId="3736976798" sldId="291"/>
        </pc:sldMkLst>
      </pc:sldChg>
      <pc:sldChg chg="add">
        <pc:chgData name="Secondo Brunelli" userId="1361646665bb41ba" providerId="LiveId" clId="{7D3BA8BD-BA13-437F-8228-4A180305DCE7}" dt="2021-09-26T07:32:06.131" v="1"/>
        <pc:sldMkLst>
          <pc:docMk/>
          <pc:sldMk cId="2560169102" sldId="292"/>
        </pc:sldMkLst>
      </pc:sldChg>
      <pc:sldChg chg="add">
        <pc:chgData name="Secondo Brunelli" userId="1361646665bb41ba" providerId="LiveId" clId="{7D3BA8BD-BA13-437F-8228-4A180305DCE7}" dt="2021-09-26T07:32:06.131" v="1"/>
        <pc:sldMkLst>
          <pc:docMk/>
          <pc:sldMk cId="548995726"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81E79-2329-4BB8-8E50-4DA0D19D226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DFFA82B-62E1-476B-9848-C208B33825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C76ECE5-61E7-4971-8E60-28024F09BF1F}"/>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5" name="Segnaposto piè di pagina 4">
            <a:extLst>
              <a:ext uri="{FF2B5EF4-FFF2-40B4-BE49-F238E27FC236}">
                <a16:creationId xmlns:a16="http://schemas.microsoft.com/office/drawing/2014/main" id="{7B5556D3-E8CF-49F3-BEE8-4CAA521DF5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FBA505-DDD3-4723-A961-501283133F7A}"/>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12396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43B496-703E-4019-9BDD-83AF9C7EC7D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43431E-C5BC-42C7-B42D-6F903064F4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2C95F3-8124-4DAD-92BB-0C26B8140849}"/>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5" name="Segnaposto piè di pagina 4">
            <a:extLst>
              <a:ext uri="{FF2B5EF4-FFF2-40B4-BE49-F238E27FC236}">
                <a16:creationId xmlns:a16="http://schemas.microsoft.com/office/drawing/2014/main" id="{A5C81E48-B536-4AED-BE3D-9C6D4DC6EE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17507E-8FBE-4200-AAE7-D17BCCE2F3D9}"/>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221653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9B37777-7004-4B05-8E6B-F875A90DE8A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B77E6A-DE19-4258-9961-C06FE40EB5C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A79CBC-6C49-4825-BC41-0F04E00CD6A7}"/>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5" name="Segnaposto piè di pagina 4">
            <a:extLst>
              <a:ext uri="{FF2B5EF4-FFF2-40B4-BE49-F238E27FC236}">
                <a16:creationId xmlns:a16="http://schemas.microsoft.com/office/drawing/2014/main" id="{7491ECC7-307D-4B3F-92A8-08A1397942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117B9B-D929-4853-9EFD-2492AA7E6CCD}"/>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12440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C4060D6-7A4F-409C-8328-E0DA5CDAD5D7}"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774374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60D6-7A4F-409C-8328-E0DA5CDAD5D7}"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225076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C4060D6-7A4F-409C-8328-E0DA5CDAD5D7}"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499658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C4060D6-7A4F-409C-8328-E0DA5CDAD5D7}" type="datetimeFigureOut">
              <a:rPr lang="it-IT" smtClean="0"/>
              <a:t>27/09/2021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45304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C4060D6-7A4F-409C-8328-E0DA5CDAD5D7}" type="datetimeFigureOut">
              <a:rPr lang="it-IT" smtClean="0"/>
              <a:t>27/09/2021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61567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C4060D6-7A4F-409C-8328-E0DA5CDAD5D7}" type="datetimeFigureOut">
              <a:rPr lang="it-IT" smtClean="0"/>
              <a:t>27/09/2021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428751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4060D6-7A4F-409C-8328-E0DA5CDAD5D7}" type="datetimeFigureOut">
              <a:rPr lang="it-IT" smtClean="0"/>
              <a:t>27/09/2021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54320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4060D6-7A4F-409C-8328-E0DA5CDAD5D7}" type="datetimeFigureOut">
              <a:rPr lang="it-IT" smtClean="0"/>
              <a:t>27/09/2021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17244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1AF40-D648-4449-9F28-B26DAC94C10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8BB4F5-DE5B-4687-AAAF-07392E6D53C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B2A513-A57F-4F9D-AD9F-1646E097B577}"/>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5" name="Segnaposto piè di pagina 4">
            <a:extLst>
              <a:ext uri="{FF2B5EF4-FFF2-40B4-BE49-F238E27FC236}">
                <a16:creationId xmlns:a16="http://schemas.microsoft.com/office/drawing/2014/main" id="{01A18289-E45E-4E6D-914A-AEFD202640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E629EA-4344-4C6D-84F5-A5EDF9C83C88}"/>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2025003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4060D6-7A4F-409C-8328-E0DA5CDAD5D7}" type="datetimeFigureOut">
              <a:rPr lang="it-IT" smtClean="0"/>
              <a:t>27/09/2021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158524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60D6-7A4F-409C-8328-E0DA5CDAD5D7}"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526729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60D6-7A4F-409C-8328-E0DA5CDAD5D7}" type="datetimeFigureOut">
              <a:rPr lang="it-IT" smtClean="0"/>
              <a:t>27/09/2021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204321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24F0F-1DBE-4916-818D-446EA7A600D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4F67230-7686-45A4-8B6D-FD949A52F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9895456-21AF-4C1E-9B5B-5D61842326E1}"/>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5" name="Segnaposto piè di pagina 4">
            <a:extLst>
              <a:ext uri="{FF2B5EF4-FFF2-40B4-BE49-F238E27FC236}">
                <a16:creationId xmlns:a16="http://schemas.microsoft.com/office/drawing/2014/main" id="{7CE86B75-D023-4D8A-BF5E-720C8DEA61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045C78-4860-46EB-A9EB-38512FFA31B4}"/>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338882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57AB48-C26A-4252-ACD7-B8F514F0DC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3A89E8D-CF4E-48ED-8A9B-DF65F299E28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52498DD-920E-49C1-B5EA-87C3B5B577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6763DF6-507B-4D0F-B7B5-E6120538EE19}"/>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6" name="Segnaposto piè di pagina 5">
            <a:extLst>
              <a:ext uri="{FF2B5EF4-FFF2-40B4-BE49-F238E27FC236}">
                <a16:creationId xmlns:a16="http://schemas.microsoft.com/office/drawing/2014/main" id="{C7F02969-2F10-4E76-8545-809B67F8F3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2D4566A-5482-4F18-9D5E-9C9B565DCA73}"/>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218523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FF0323-AA26-400B-B592-34C073589F2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97853F-176E-4300-8C3F-3D4BEF952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F372992-FD5B-4CBE-A82C-5122803E239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41FADE1-E8B2-4E64-94B1-EED8C1A1C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DF77A42-1626-4EE3-9509-5F4192161C1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9CC7539-894A-4B8C-951B-5FF47D9D0DE7}"/>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8" name="Segnaposto piè di pagina 7">
            <a:extLst>
              <a:ext uri="{FF2B5EF4-FFF2-40B4-BE49-F238E27FC236}">
                <a16:creationId xmlns:a16="http://schemas.microsoft.com/office/drawing/2014/main" id="{AD082329-ACF4-4192-9D99-0A2DA49684B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FD4553D-C8DC-45AB-9179-62AEFE3CD385}"/>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339980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BA6332-25E7-4B6E-B6A7-C9C7722A31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6ACD0C-B364-4AD1-9D33-249B73579B28}"/>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4" name="Segnaposto piè di pagina 3">
            <a:extLst>
              <a:ext uri="{FF2B5EF4-FFF2-40B4-BE49-F238E27FC236}">
                <a16:creationId xmlns:a16="http://schemas.microsoft.com/office/drawing/2014/main" id="{6AA5B6A7-36AD-4FD8-B81B-E8823A586FF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671830E-FEDB-4475-A749-F4D13873A9F9}"/>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110842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F6FEA39-8A16-4DE1-B2EF-B319A6A565BB}"/>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3" name="Segnaposto piè di pagina 2">
            <a:extLst>
              <a:ext uri="{FF2B5EF4-FFF2-40B4-BE49-F238E27FC236}">
                <a16:creationId xmlns:a16="http://schemas.microsoft.com/office/drawing/2014/main" id="{9A73C7CB-B027-4E1A-BD74-E27869D014A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1C3F151-A4AE-4C36-BE74-5BA9D3483551}"/>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105829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AF9CC-9B48-4762-9D2C-8AEA33CDF7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ED5459-1C10-44C3-BAA6-3B8957536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1F23C97-7C1B-4A60-8145-9B7EB72BD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4108B8F-416E-4A2A-B881-CC88E34D04AF}"/>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6" name="Segnaposto piè di pagina 5">
            <a:extLst>
              <a:ext uri="{FF2B5EF4-FFF2-40B4-BE49-F238E27FC236}">
                <a16:creationId xmlns:a16="http://schemas.microsoft.com/office/drawing/2014/main" id="{726C0442-25B0-44C0-9202-6F07A5EC42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F7F5B4-6698-4CCD-A358-B9B5AAF711B3}"/>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289982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C092F-1038-42E4-A9EF-DF5AF105F9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77B74D3-F6CE-41FD-8EA9-C1EEEE8FA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36C8496-D057-45DF-9A3C-AD89B280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F6232FE-EE89-4A2B-B3EF-0CE64D7CE395}"/>
              </a:ext>
            </a:extLst>
          </p:cNvPr>
          <p:cNvSpPr>
            <a:spLocks noGrp="1"/>
          </p:cNvSpPr>
          <p:nvPr>
            <p:ph type="dt" sz="half" idx="10"/>
          </p:nvPr>
        </p:nvSpPr>
        <p:spPr/>
        <p:txBody>
          <a:bodyPr/>
          <a:lstStyle/>
          <a:p>
            <a:fld id="{5BB7901F-F163-4BD3-858B-54165402F468}" type="datetimeFigureOut">
              <a:rPr lang="it-IT" smtClean="0"/>
              <a:t>27/09/2021</a:t>
            </a:fld>
            <a:endParaRPr lang="it-IT"/>
          </a:p>
        </p:txBody>
      </p:sp>
      <p:sp>
        <p:nvSpPr>
          <p:cNvPr id="6" name="Segnaposto piè di pagina 5">
            <a:extLst>
              <a:ext uri="{FF2B5EF4-FFF2-40B4-BE49-F238E27FC236}">
                <a16:creationId xmlns:a16="http://schemas.microsoft.com/office/drawing/2014/main" id="{D3F43266-6BDA-48BF-A3DA-4F7DC1D068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9BB305-7E78-4063-8430-F32EB0513AEE}"/>
              </a:ext>
            </a:extLst>
          </p:cNvPr>
          <p:cNvSpPr>
            <a:spLocks noGrp="1"/>
          </p:cNvSpPr>
          <p:nvPr>
            <p:ph type="sldNum" sz="quarter" idx="12"/>
          </p:nvPr>
        </p:nvSpPr>
        <p:spPr/>
        <p:txBody>
          <a:bodyPr/>
          <a:lstStyle/>
          <a:p>
            <a:fld id="{223141A0-56A0-4B06-866A-89F7EE59C47D}" type="slidenum">
              <a:rPr lang="it-IT" smtClean="0"/>
              <a:t>‹N›</a:t>
            </a:fld>
            <a:endParaRPr lang="it-IT"/>
          </a:p>
        </p:txBody>
      </p:sp>
    </p:spTree>
    <p:extLst>
      <p:ext uri="{BB962C8B-B14F-4D97-AF65-F5344CB8AC3E}">
        <p14:creationId xmlns:p14="http://schemas.microsoft.com/office/powerpoint/2010/main" val="7147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CA2184A-7CBB-4EFA-B9C2-152ADB7A9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7303EC6-0194-4690-B788-4FDEA5C95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003B17-78A5-40E0-9EBE-CFC19D2ED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7901F-F163-4BD3-858B-54165402F468}" type="datetimeFigureOut">
              <a:rPr lang="it-IT" smtClean="0"/>
              <a:t>27/09/2021</a:t>
            </a:fld>
            <a:endParaRPr lang="it-IT"/>
          </a:p>
        </p:txBody>
      </p:sp>
      <p:sp>
        <p:nvSpPr>
          <p:cNvPr id="5" name="Segnaposto piè di pagina 4">
            <a:extLst>
              <a:ext uri="{FF2B5EF4-FFF2-40B4-BE49-F238E27FC236}">
                <a16:creationId xmlns:a16="http://schemas.microsoft.com/office/drawing/2014/main" id="{987564FE-0C89-4908-8FF9-94C8B1689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C34D16D-2E67-4823-B594-CD04E2E0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141A0-56A0-4B06-866A-89F7EE59C47D}" type="slidenum">
              <a:rPr lang="it-IT" smtClean="0"/>
              <a:t>‹N›</a:t>
            </a:fld>
            <a:endParaRPr lang="it-IT"/>
          </a:p>
        </p:txBody>
      </p:sp>
    </p:spTree>
    <p:extLst>
      <p:ext uri="{BB962C8B-B14F-4D97-AF65-F5344CB8AC3E}">
        <p14:creationId xmlns:p14="http://schemas.microsoft.com/office/powerpoint/2010/main" val="317884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060D6-7A4F-409C-8328-E0DA5CDAD5D7}" type="datetimeFigureOut">
              <a:rPr lang="it-IT" smtClean="0"/>
              <a:t>27/09/2021</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C508-81F6-4548-8F47-EBB71C180BBA}" type="slidenum">
              <a:rPr lang="it-IT" smtClean="0"/>
              <a:t>‹N›</a:t>
            </a:fld>
            <a:endParaRPr lang="it-IT"/>
          </a:p>
        </p:txBody>
      </p:sp>
    </p:spTree>
    <p:extLst>
      <p:ext uri="{BB962C8B-B14F-4D97-AF65-F5344CB8AC3E}">
        <p14:creationId xmlns:p14="http://schemas.microsoft.com/office/powerpoint/2010/main" val="3998328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8500F2-D56B-48D6-89CC-2549930834B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05F4D26-1354-4EAE-A60D-15DB258C7D20}"/>
              </a:ext>
            </a:extLst>
          </p:cNvPr>
          <p:cNvSpPr>
            <a:spLocks noGrp="1"/>
          </p:cNvSpPr>
          <p:nvPr>
            <p:ph idx="1"/>
          </p:nvPr>
        </p:nvSpPr>
        <p:spPr/>
        <p:txBody>
          <a:bodyPr>
            <a:normAutofit fontScale="77500" lnSpcReduction="20000"/>
          </a:bodyPr>
          <a:lstStyle/>
          <a:p>
            <a:pPr algn="ctr"/>
            <a:r>
              <a:rPr kumimoji="0" lang="it-IT" sz="5400" b="1" i="0" u="none" strike="noStrike" kern="1200" cap="none" spc="0" normalizeH="0" baseline="0" noProof="0" dirty="0">
                <a:ln>
                  <a:noFill/>
                </a:ln>
                <a:solidFill>
                  <a:prstClr val="black"/>
                </a:solidFill>
                <a:effectLst/>
                <a:uLnTx/>
                <a:uFillTx/>
                <a:latin typeface="Calibri Light" panose="020F0302020204030204"/>
                <a:ea typeface="+mj-ea"/>
                <a:cs typeface="+mj-cs"/>
              </a:rPr>
              <a:t>CONCILIO DI GERUSALEMME</a:t>
            </a:r>
            <a:br>
              <a:rPr kumimoji="0" lang="it-IT" sz="5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it-IT" sz="5400" b="1" i="0" u="none" strike="noStrike" kern="1200" cap="none" spc="0" normalizeH="0" baseline="0" noProof="0" dirty="0">
                <a:ln>
                  <a:noFill/>
                </a:ln>
                <a:solidFill>
                  <a:prstClr val="black"/>
                </a:solidFill>
                <a:effectLst/>
                <a:uLnTx/>
                <a:uFillTx/>
                <a:latin typeface="Calibri Light" panose="020F0302020204030204"/>
                <a:ea typeface="+mj-ea"/>
                <a:cs typeface="+mj-cs"/>
              </a:rPr>
              <a:t>Atti XV, 1-35.</a:t>
            </a:r>
            <a:br>
              <a:rPr kumimoji="0" lang="it-IT" sz="54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it-IT" sz="5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t>Paolo inviato ad Antiochia</a:t>
            </a:r>
            <a:b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t>con Barnaba, </a:t>
            </a:r>
            <a:r>
              <a:rPr kumimoji="0" lang="it-IT" sz="4100" b="1" i="0" u="none" strike="noStrike" kern="1200" cap="none" spc="0" normalizeH="0" baseline="0" noProof="0" dirty="0" err="1">
                <a:ln>
                  <a:noFill/>
                </a:ln>
                <a:solidFill>
                  <a:prstClr val="black"/>
                </a:solidFill>
                <a:effectLst/>
                <a:uLnTx/>
                <a:uFillTx/>
                <a:latin typeface="Calibri Light" panose="020F0302020204030204"/>
                <a:ea typeface="+mj-ea"/>
                <a:cs typeface="+mj-cs"/>
              </a:rPr>
              <a:t>Barsabba</a:t>
            </a:r>
            <a: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t> e Sila.</a:t>
            </a:r>
            <a:b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t>Portano la lettera degli Apostoli.</a:t>
            </a:r>
          </a:p>
          <a:p>
            <a:pPr algn="ctr"/>
            <a:b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it-IT" sz="4100" b="1" i="0" u="none" strike="noStrike" kern="1200" cap="none" spc="0" normalizeH="0" baseline="0" noProof="0" dirty="0">
                <a:ln>
                  <a:noFill/>
                </a:ln>
                <a:solidFill>
                  <a:prstClr val="black"/>
                </a:solidFill>
                <a:effectLst/>
                <a:uLnTx/>
                <a:uFillTx/>
                <a:latin typeface="Calibri Light" panose="020F0302020204030204"/>
                <a:ea typeface="+mj-ea"/>
                <a:cs typeface="+mj-cs"/>
              </a:rPr>
              <a:t>Paolo e Barnaba restano in Antiochia</a:t>
            </a:r>
            <a:endParaRPr lang="it-IT" sz="4100" b="1" dirty="0"/>
          </a:p>
        </p:txBody>
      </p:sp>
    </p:spTree>
    <p:extLst>
      <p:ext uri="{BB962C8B-B14F-4D97-AF65-F5344CB8AC3E}">
        <p14:creationId xmlns:p14="http://schemas.microsoft.com/office/powerpoint/2010/main" val="116259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519" y="6072"/>
            <a:ext cx="11419879" cy="6851928"/>
          </a:xfrm>
        </p:spPr>
      </p:pic>
    </p:spTree>
    <p:extLst>
      <p:ext uri="{BB962C8B-B14F-4D97-AF65-F5344CB8AC3E}">
        <p14:creationId xmlns:p14="http://schemas.microsoft.com/office/powerpoint/2010/main" val="256016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6629400"/>
            <a:ext cx="8229600" cy="228600"/>
          </a:xfrm>
        </p:spPr>
        <p:txBody>
          <a:bodyPr>
            <a:normAutofit fontScale="90000"/>
          </a:bodyPr>
          <a:lstStyle/>
          <a:p>
            <a:r>
              <a:rPr lang="it-IT" sz="2200" dirty="0"/>
              <a:t>In uno degli archivolti sono visibili i resti della figura di un agnello</a:t>
            </a:r>
            <a:r>
              <a:rPr lang="it-IT" sz="1400" dirty="0"/>
              <a:t>. </a:t>
            </a:r>
            <a:br>
              <a:rPr lang="it-IT" sz="1400" dirty="0"/>
            </a:br>
            <a:r>
              <a:rPr lang="it-IT" sz="1400" dirty="0"/>
              <a:t>.</a:t>
            </a:r>
            <a:br>
              <a:rPr lang="it-IT" sz="1400" dirty="0"/>
            </a:b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19" y="0"/>
            <a:ext cx="12191999" cy="6286500"/>
          </a:xfrm>
        </p:spPr>
      </p:pic>
    </p:spTree>
    <p:extLst>
      <p:ext uri="{BB962C8B-B14F-4D97-AF65-F5344CB8AC3E}">
        <p14:creationId xmlns:p14="http://schemas.microsoft.com/office/powerpoint/2010/main" val="211656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5549900"/>
            <a:ext cx="9144000" cy="1308100"/>
          </a:xfrm>
        </p:spPr>
        <p:txBody>
          <a:bodyPr>
            <a:noAutofit/>
          </a:bodyPr>
          <a:lstStyle/>
          <a:p>
            <a:r>
              <a:rPr lang="it-IT" sz="2000" dirty="0"/>
              <a:t>La sala del Cenacolo conserva l'architettura gotica con la quale fu restaurata nel XIV secolo. Nella fotografia, scattata dalla zona dell'entrata, si vedono la costruzione per la preghiera musulmana nel muro di destra, e la scala e la Porta che conducono alla cappella della discesa dello Spirito Santo sulla parete di fondo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0" y="0"/>
            <a:ext cx="8051800" cy="5362499"/>
          </a:xfrm>
        </p:spPr>
      </p:pic>
    </p:spTree>
    <p:extLst>
      <p:ext uri="{BB962C8B-B14F-4D97-AF65-F5344CB8AC3E}">
        <p14:creationId xmlns:p14="http://schemas.microsoft.com/office/powerpoint/2010/main" val="178566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6273800"/>
            <a:ext cx="9144000" cy="584200"/>
          </a:xfrm>
        </p:spPr>
        <p:txBody>
          <a:bodyPr>
            <a:normAutofit fontScale="90000"/>
          </a:bodyPr>
          <a:lstStyle/>
          <a:p>
            <a:r>
              <a:rPr lang="it-IT" sz="2000" dirty="0"/>
              <a:t>Sala in cui si ricordava la discesa dello Spirito Santo. Si apre molte poche volte all'anno, per esempio il giorno di Pentecoste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39944" cy="6093296"/>
          </a:xfrm>
        </p:spPr>
      </p:pic>
    </p:spTree>
    <p:extLst>
      <p:ext uri="{BB962C8B-B14F-4D97-AF65-F5344CB8AC3E}">
        <p14:creationId xmlns:p14="http://schemas.microsoft.com/office/powerpoint/2010/main" val="119752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2500" y="0"/>
            <a:ext cx="4556563" cy="6829048"/>
          </a:xfrm>
        </p:spPr>
      </p:pic>
    </p:spTree>
    <p:extLst>
      <p:ext uri="{BB962C8B-B14F-4D97-AF65-F5344CB8AC3E}">
        <p14:creationId xmlns:p14="http://schemas.microsoft.com/office/powerpoint/2010/main" val="54899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010" y="0"/>
            <a:ext cx="10281979" cy="6858000"/>
          </a:xfrm>
        </p:spPr>
      </p:pic>
    </p:spTree>
    <p:extLst>
      <p:ext uri="{BB962C8B-B14F-4D97-AF65-F5344CB8AC3E}">
        <p14:creationId xmlns:p14="http://schemas.microsoft.com/office/powerpoint/2010/main" val="199680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72"/>
            <a:ext cx="7912778" cy="6855728"/>
          </a:xfrm>
        </p:spPr>
      </p:pic>
    </p:spTree>
    <p:extLst>
      <p:ext uri="{BB962C8B-B14F-4D97-AF65-F5344CB8AC3E}">
        <p14:creationId xmlns:p14="http://schemas.microsoft.com/office/powerpoint/2010/main" val="237960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764" y="13052"/>
            <a:ext cx="10286471" cy="6857648"/>
          </a:xfrm>
        </p:spPr>
      </p:pic>
    </p:spTree>
    <p:extLst>
      <p:ext uri="{BB962C8B-B14F-4D97-AF65-F5344CB8AC3E}">
        <p14:creationId xmlns:p14="http://schemas.microsoft.com/office/powerpoint/2010/main" val="326819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256" y="0"/>
            <a:ext cx="9144000" cy="6858000"/>
          </a:xfrm>
        </p:spPr>
      </p:pic>
    </p:spTree>
    <p:extLst>
      <p:ext uri="{BB962C8B-B14F-4D97-AF65-F5344CB8AC3E}">
        <p14:creationId xmlns:p14="http://schemas.microsoft.com/office/powerpoint/2010/main" val="321701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109986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06604" y="2236787"/>
            <a:ext cx="6960096" cy="3097213"/>
          </a:xfrm>
        </p:spPr>
        <p:txBody>
          <a:bodyPr>
            <a:normAutofit/>
          </a:bodyPr>
          <a:lstStyle/>
          <a:p>
            <a:r>
              <a:rPr lang="it-IT" sz="2000" dirty="0"/>
              <a:t>Gerusalemme, Cenacolo</a:t>
            </a:r>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7697" y="-1635"/>
            <a:ext cx="3203728" cy="6859635"/>
          </a:xfrm>
          <a:prstGeom prst="rect">
            <a:avLst/>
          </a:prstGeom>
        </p:spPr>
      </p:pic>
    </p:spTree>
    <p:extLst>
      <p:ext uri="{BB962C8B-B14F-4D97-AF65-F5344CB8AC3E}">
        <p14:creationId xmlns:p14="http://schemas.microsoft.com/office/powerpoint/2010/main" val="34539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5" y="-88900"/>
            <a:ext cx="12094761" cy="5308600"/>
          </a:xfrm>
        </p:spPr>
      </p:pic>
    </p:spTree>
    <p:extLst>
      <p:ext uri="{BB962C8B-B14F-4D97-AF65-F5344CB8AC3E}">
        <p14:creationId xmlns:p14="http://schemas.microsoft.com/office/powerpoint/2010/main" val="138574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7481454" cy="6858000"/>
          </a:xfrm>
        </p:spPr>
      </p:pic>
    </p:spTree>
    <p:extLst>
      <p:ext uri="{BB962C8B-B14F-4D97-AF65-F5344CB8AC3E}">
        <p14:creationId xmlns:p14="http://schemas.microsoft.com/office/powerpoint/2010/main" val="242044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2664"/>
            <a:ext cx="9140447" cy="6855336"/>
          </a:xfrm>
        </p:spPr>
      </p:pic>
    </p:spTree>
    <p:extLst>
      <p:ext uri="{BB962C8B-B14F-4D97-AF65-F5344CB8AC3E}">
        <p14:creationId xmlns:p14="http://schemas.microsoft.com/office/powerpoint/2010/main" val="87129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601" y="17904"/>
            <a:ext cx="6794797" cy="6840096"/>
          </a:xfrm>
        </p:spPr>
      </p:pic>
    </p:spTree>
    <p:extLst>
      <p:ext uri="{BB962C8B-B14F-4D97-AF65-F5344CB8AC3E}">
        <p14:creationId xmlns:p14="http://schemas.microsoft.com/office/powerpoint/2010/main" val="37655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351" y="0"/>
            <a:ext cx="10297297" cy="6858000"/>
          </a:xfrm>
        </p:spPr>
      </p:pic>
    </p:spTree>
    <p:extLst>
      <p:ext uri="{BB962C8B-B14F-4D97-AF65-F5344CB8AC3E}">
        <p14:creationId xmlns:p14="http://schemas.microsoft.com/office/powerpoint/2010/main" val="417492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496" y="0"/>
            <a:ext cx="11167008" cy="6858000"/>
          </a:xfrm>
        </p:spPr>
      </p:pic>
    </p:spTree>
    <p:extLst>
      <p:ext uri="{BB962C8B-B14F-4D97-AF65-F5344CB8AC3E}">
        <p14:creationId xmlns:p14="http://schemas.microsoft.com/office/powerpoint/2010/main" val="391000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721" y="0"/>
            <a:ext cx="9143999" cy="6858000"/>
          </a:xfrm>
        </p:spPr>
      </p:pic>
    </p:spTree>
    <p:extLst>
      <p:ext uri="{BB962C8B-B14F-4D97-AF65-F5344CB8AC3E}">
        <p14:creationId xmlns:p14="http://schemas.microsoft.com/office/powerpoint/2010/main" val="1745210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761" y="0"/>
            <a:ext cx="9134139" cy="6237312"/>
          </a:xfrm>
        </p:spPr>
      </p:pic>
    </p:spTree>
    <p:extLst>
      <p:ext uri="{BB962C8B-B14F-4D97-AF65-F5344CB8AC3E}">
        <p14:creationId xmlns:p14="http://schemas.microsoft.com/office/powerpoint/2010/main" val="473158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611" y="0"/>
            <a:ext cx="10592121" cy="6858000"/>
          </a:xfrm>
        </p:spPr>
      </p:pic>
    </p:spTree>
    <p:extLst>
      <p:ext uri="{BB962C8B-B14F-4D97-AF65-F5344CB8AC3E}">
        <p14:creationId xmlns:p14="http://schemas.microsoft.com/office/powerpoint/2010/main" val="273161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4" y="0"/>
            <a:ext cx="11756571" cy="6858000"/>
          </a:xfrm>
        </p:spPr>
      </p:pic>
    </p:spTree>
    <p:extLst>
      <p:ext uri="{BB962C8B-B14F-4D97-AF65-F5344CB8AC3E}">
        <p14:creationId xmlns:p14="http://schemas.microsoft.com/office/powerpoint/2010/main" val="329792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6500" y="0"/>
            <a:ext cx="4975574" cy="6858000"/>
          </a:xfrm>
        </p:spPr>
      </p:pic>
    </p:spTree>
    <p:extLst>
      <p:ext uri="{BB962C8B-B14F-4D97-AF65-F5344CB8AC3E}">
        <p14:creationId xmlns:p14="http://schemas.microsoft.com/office/powerpoint/2010/main" val="3763510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2000" y="0"/>
            <a:ext cx="5135508" cy="6847344"/>
          </a:xfrm>
        </p:spPr>
      </p:pic>
    </p:spTree>
    <p:extLst>
      <p:ext uri="{BB962C8B-B14F-4D97-AF65-F5344CB8AC3E}">
        <p14:creationId xmlns:p14="http://schemas.microsoft.com/office/powerpoint/2010/main" val="9338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824" y="0"/>
            <a:ext cx="8572500" cy="6858000"/>
          </a:xfrm>
        </p:spPr>
      </p:pic>
    </p:spTree>
    <p:extLst>
      <p:ext uri="{BB962C8B-B14F-4D97-AF65-F5344CB8AC3E}">
        <p14:creationId xmlns:p14="http://schemas.microsoft.com/office/powerpoint/2010/main" val="121404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840" y="7992"/>
            <a:ext cx="9104903" cy="6850008"/>
          </a:xfrm>
        </p:spPr>
      </p:pic>
    </p:spTree>
    <p:extLst>
      <p:ext uri="{BB962C8B-B14F-4D97-AF65-F5344CB8AC3E}">
        <p14:creationId xmlns:p14="http://schemas.microsoft.com/office/powerpoint/2010/main" val="87223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9040"/>
            <a:ext cx="8527382" cy="6838960"/>
          </a:xfrm>
        </p:spPr>
      </p:pic>
    </p:spTree>
    <p:extLst>
      <p:ext uri="{BB962C8B-B14F-4D97-AF65-F5344CB8AC3E}">
        <p14:creationId xmlns:p14="http://schemas.microsoft.com/office/powerpoint/2010/main" val="3371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872" y="0"/>
            <a:ext cx="9071620" cy="6021288"/>
          </a:xfrm>
        </p:spPr>
      </p:pic>
    </p:spTree>
    <p:extLst>
      <p:ext uri="{BB962C8B-B14F-4D97-AF65-F5344CB8AC3E}">
        <p14:creationId xmlns:p14="http://schemas.microsoft.com/office/powerpoint/2010/main" val="2174519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76225"/>
            <a:ext cx="10071100" cy="7553325"/>
          </a:xfrm>
        </p:spPr>
      </p:pic>
    </p:spTree>
    <p:extLst>
      <p:ext uri="{BB962C8B-B14F-4D97-AF65-F5344CB8AC3E}">
        <p14:creationId xmlns:p14="http://schemas.microsoft.com/office/powerpoint/2010/main" val="2806119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149" y="-228600"/>
            <a:ext cx="11261251" cy="7086600"/>
          </a:xfrm>
        </p:spPr>
      </p:pic>
    </p:spTree>
    <p:extLst>
      <p:ext uri="{BB962C8B-B14F-4D97-AF65-F5344CB8AC3E}">
        <p14:creationId xmlns:p14="http://schemas.microsoft.com/office/powerpoint/2010/main" val="1230130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6" y="0"/>
            <a:ext cx="12150142" cy="5232400"/>
          </a:xfrm>
        </p:spPr>
      </p:pic>
    </p:spTree>
    <p:extLst>
      <p:ext uri="{BB962C8B-B14F-4D97-AF65-F5344CB8AC3E}">
        <p14:creationId xmlns:p14="http://schemas.microsoft.com/office/powerpoint/2010/main" val="268254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4165" y="0"/>
            <a:ext cx="9825215" cy="6858000"/>
          </a:xfrm>
        </p:spPr>
      </p:pic>
    </p:spTree>
    <p:extLst>
      <p:ext uri="{BB962C8B-B14F-4D97-AF65-F5344CB8AC3E}">
        <p14:creationId xmlns:p14="http://schemas.microsoft.com/office/powerpoint/2010/main" val="373697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968" y="9520"/>
            <a:ext cx="9131306" cy="6848480"/>
          </a:xfrm>
        </p:spPr>
      </p:pic>
    </p:spTree>
    <p:extLst>
      <p:ext uri="{BB962C8B-B14F-4D97-AF65-F5344CB8AC3E}">
        <p14:creationId xmlns:p14="http://schemas.microsoft.com/office/powerpoint/2010/main" val="388624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5143500" cy="6858000"/>
          </a:xfrm>
        </p:spPr>
      </p:pic>
    </p:spTree>
    <p:extLst>
      <p:ext uri="{BB962C8B-B14F-4D97-AF65-F5344CB8AC3E}">
        <p14:creationId xmlns:p14="http://schemas.microsoft.com/office/powerpoint/2010/main" val="28509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6134100"/>
            <a:ext cx="8229600" cy="723900"/>
          </a:xfrm>
        </p:spPr>
        <p:txBody>
          <a:bodyPr>
            <a:normAutofit/>
          </a:bodyPr>
          <a:lstStyle/>
          <a:p>
            <a:r>
              <a:rPr lang="it-IT" sz="2000" dirty="0"/>
              <a:t>A piano terra si conserva parte del chiostro del convento francescano del XIV secolo. Nella foto si vedono, al primo piano, le tre finestre del Cenacolo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848"/>
            <a:ext cx="9117672" cy="6119252"/>
          </a:xfrm>
        </p:spPr>
      </p:pic>
    </p:spTree>
    <p:extLst>
      <p:ext uri="{BB962C8B-B14F-4D97-AF65-F5344CB8AC3E}">
        <p14:creationId xmlns:p14="http://schemas.microsoft.com/office/powerpoint/2010/main" val="220573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5744" y="5328"/>
            <a:ext cx="7457991" cy="6852672"/>
          </a:xfrm>
        </p:spPr>
      </p:pic>
    </p:spTree>
    <p:extLst>
      <p:ext uri="{BB962C8B-B14F-4D97-AF65-F5344CB8AC3E}">
        <p14:creationId xmlns:p14="http://schemas.microsoft.com/office/powerpoint/2010/main" val="282551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7120"/>
            <a:ext cx="9121173" cy="6840880"/>
          </a:xfrm>
        </p:spPr>
      </p:pic>
    </p:spTree>
    <p:extLst>
      <p:ext uri="{BB962C8B-B14F-4D97-AF65-F5344CB8AC3E}">
        <p14:creationId xmlns:p14="http://schemas.microsoft.com/office/powerpoint/2010/main" val="321784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37812814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Words>
  <Application>Microsoft Office PowerPoint</Application>
  <PresentationFormat>Widescreen</PresentationFormat>
  <Paragraphs>7</Paragraphs>
  <Slides>38</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38</vt:i4>
      </vt:variant>
    </vt:vector>
  </HeadingPairs>
  <TitlesOfParts>
    <vt:vector size="43" baseType="lpstr">
      <vt:lpstr>Arial</vt:lpstr>
      <vt:lpstr>Calibri</vt:lpstr>
      <vt:lpstr>Calibri Light</vt:lpstr>
      <vt:lpstr>Tema di Office</vt:lpstr>
      <vt:lpstr>1_Tema di Office</vt:lpstr>
      <vt:lpstr>Presentazione standard di PowerPoint</vt:lpstr>
      <vt:lpstr>Gerusalemme, Cenacolo</vt:lpstr>
      <vt:lpstr>Presentazione standard di PowerPoint</vt:lpstr>
      <vt:lpstr>Presentazione standard di PowerPoint</vt:lpstr>
      <vt:lpstr>Presentazione standard di PowerPoint</vt:lpstr>
      <vt:lpstr>A piano terra si conserva parte del chiostro del convento francescano del XIV secolo. Nella foto si vedono, al primo piano, le tre finestre del Cenacolo</vt:lpstr>
      <vt:lpstr>Presentazione standard di PowerPoint</vt:lpstr>
      <vt:lpstr>Presentazione standard di PowerPoint</vt:lpstr>
      <vt:lpstr>Presentazione standard di PowerPoint</vt:lpstr>
      <vt:lpstr>Presentazione standard di PowerPoint</vt:lpstr>
      <vt:lpstr>In uno degli archivolti sono visibili i resti della figura di un agnello.  . </vt:lpstr>
      <vt:lpstr>La sala del Cenacolo conserva l'architettura gotica con la quale fu restaurata nel XIV secolo. Nella fotografia, scattata dalla zona dell'entrata, si vedono la costruzione per la preghiera musulmana nel muro di destra, e la scala e la Porta che conducono alla cappella della discesa dello Spirito Santo sulla parete di fondo</vt:lpstr>
      <vt:lpstr>Sala in cui si ricordava la discesa dello Spirito Santo. Si apre molte poche volte all'anno, per esempio il giorno di Pentecoste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Secondo Brunelli</dc:creator>
  <cp:lastModifiedBy>Secondo Brunelli</cp:lastModifiedBy>
  <cp:revision>2</cp:revision>
  <dcterms:created xsi:type="dcterms:W3CDTF">2021-09-26T07:15:16Z</dcterms:created>
  <dcterms:modified xsi:type="dcterms:W3CDTF">2021-09-27T14:33:59Z</dcterms:modified>
</cp:coreProperties>
</file>