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7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9236-EF79-4222-B9A9-92285E6F0FFA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09D9-3B96-412D-B4FC-C998C160AD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403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9236-EF79-4222-B9A9-92285E6F0FFA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09D9-3B96-412D-B4FC-C998C160AD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030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9236-EF79-4222-B9A9-92285E6F0FFA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09D9-3B96-412D-B4FC-C998C160AD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101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9236-EF79-4222-B9A9-92285E6F0FFA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09D9-3B96-412D-B4FC-C998C160AD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44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9236-EF79-4222-B9A9-92285E6F0FFA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09D9-3B96-412D-B4FC-C998C160AD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17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9236-EF79-4222-B9A9-92285E6F0FFA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09D9-3B96-412D-B4FC-C998C160AD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56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9236-EF79-4222-B9A9-92285E6F0FFA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09D9-3B96-412D-B4FC-C998C160AD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689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9236-EF79-4222-B9A9-92285E6F0FFA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09D9-3B96-412D-B4FC-C998C160AD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42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9236-EF79-4222-B9A9-92285E6F0FFA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09D9-3B96-412D-B4FC-C998C160AD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984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9236-EF79-4222-B9A9-92285E6F0FFA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09D9-3B96-412D-B4FC-C998C160AD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146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9236-EF79-4222-B9A9-92285E6F0FFA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09D9-3B96-412D-B4FC-C998C160AD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82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C9236-EF79-4222-B9A9-92285E6F0FFA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409D9-3B96-412D-B4FC-C998C160AD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00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" y="0"/>
            <a:ext cx="9131045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1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" y="0"/>
            <a:ext cx="91568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3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Tarso, antico pozzo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09" y="-18661"/>
            <a:ext cx="8820472" cy="645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30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Tarso, pozzo di San Paolo</a:t>
            </a:r>
            <a:endParaRPr lang="it-IT" sz="20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172401" cy="544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86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Presentazione su schermo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standard di PowerPoint</vt:lpstr>
      <vt:lpstr>Presentazione standard di PowerPoint</vt:lpstr>
      <vt:lpstr>Tarso, antico pozzo</vt:lpstr>
      <vt:lpstr>Tarso, pozzo di San Paolo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2020-07-02T19:44:29Z</dcterms:created>
  <dcterms:modified xsi:type="dcterms:W3CDTF">2020-07-02T19:45:20Z</dcterms:modified>
</cp:coreProperties>
</file>