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78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44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13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48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0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0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05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52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44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97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71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C703-7E9B-4468-8C78-B0E2F2E1E08F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13DFA-EA68-49CE-B3BD-5C766BA567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5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" y="0"/>
            <a:ext cx="913104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6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8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antico pozzo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9" y="-18661"/>
            <a:ext cx="8820472" cy="64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pozzo di San Paolo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54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115893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2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0"/>
            <a:ext cx="8698183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3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" y="15686"/>
            <a:ext cx="8307185" cy="62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6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chiesa di San Paolo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" y="0"/>
            <a:ext cx="92562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6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Presentazione su schermo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Tarso, antico pozzo</vt:lpstr>
      <vt:lpstr>Tarso, pozzo di San Paolo</vt:lpstr>
      <vt:lpstr>Presentazione standard di PowerPoint</vt:lpstr>
      <vt:lpstr>Presentazione standard di PowerPoint</vt:lpstr>
      <vt:lpstr>Presentazione standard di PowerPoint</vt:lpstr>
      <vt:lpstr>Tarso, chiesa di San Paolo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2020-07-02T19:24:59Z</dcterms:created>
  <dcterms:modified xsi:type="dcterms:W3CDTF">2020-07-02T19:25:47Z</dcterms:modified>
</cp:coreProperties>
</file>