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24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1C72-34ED-423D-8842-4885DEC1E37A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91F-D970-4381-A0B7-1C69EBD9E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82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1C72-34ED-423D-8842-4885DEC1E37A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91F-D970-4381-A0B7-1C69EBD9E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20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1C72-34ED-423D-8842-4885DEC1E37A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91F-D970-4381-A0B7-1C69EBD9E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39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1C72-34ED-423D-8842-4885DEC1E37A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91F-D970-4381-A0B7-1C69EBD9E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37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1C72-34ED-423D-8842-4885DEC1E37A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91F-D970-4381-A0B7-1C69EBD9E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49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1C72-34ED-423D-8842-4885DEC1E37A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91F-D970-4381-A0B7-1C69EBD9E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23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1C72-34ED-423D-8842-4885DEC1E37A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91F-D970-4381-A0B7-1C69EBD9E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59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1C72-34ED-423D-8842-4885DEC1E37A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91F-D970-4381-A0B7-1C69EBD9E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56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1C72-34ED-423D-8842-4885DEC1E37A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91F-D970-4381-A0B7-1C69EBD9E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02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1C72-34ED-423D-8842-4885DEC1E37A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91F-D970-4381-A0B7-1C69EBD9E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99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1C72-34ED-423D-8842-4885DEC1E37A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91F-D970-4381-A0B7-1C69EBD9E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15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01C72-34ED-423D-8842-4885DEC1E37A}" type="datetimeFigureOut">
              <a:rPr lang="it-IT" smtClean="0"/>
              <a:t>12/07/2020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5C91F-D970-4381-A0B7-1C69EBD9E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23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09320"/>
            <a:ext cx="77724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Damasco, cappella recente, per commemorare la conversione di S. Paolo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08"/>
            <a:ext cx="847963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it-IT" b="1" dirty="0" smtClean="0"/>
          </a:p>
          <a:p>
            <a:pPr algn="ctr"/>
            <a:endParaRPr lang="it-IT" b="1" dirty="0" smtClean="0"/>
          </a:p>
          <a:p>
            <a:pPr algn="ctr"/>
            <a:endParaRPr lang="it-IT" b="1" dirty="0"/>
          </a:p>
          <a:p>
            <a:pPr algn="ctr"/>
            <a:r>
              <a:rPr lang="it-IT" b="1" dirty="0" smtClean="0"/>
              <a:t>Paolo rimase in Damasco per alcuni giorni.</a:t>
            </a:r>
          </a:p>
          <a:p>
            <a:pPr algn="ctr"/>
            <a:r>
              <a:rPr lang="it-IT" b="1" dirty="0" smtClean="0"/>
              <a:t> Si recò in Arabia ( Transgiordania, Sinai.. )</a:t>
            </a:r>
          </a:p>
        </p:txBody>
      </p:sp>
    </p:spTree>
    <p:extLst>
      <p:ext uri="{BB962C8B-B14F-4D97-AF65-F5344CB8AC3E}">
        <p14:creationId xmlns:p14="http://schemas.microsoft.com/office/powerpoint/2010/main" val="31003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Deserto del Sinai</a:t>
            </a:r>
            <a:endParaRPr lang="it-IT" sz="2000" dirty="0"/>
          </a:p>
        </p:txBody>
      </p:sp>
      <p:pic>
        <p:nvPicPr>
          <p:cNvPr id="1026" name="Picture 2" descr="C:\Users\lenovo\Desktop\SALMI\Digitalizzato_20200525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6" y="0"/>
            <a:ext cx="917021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" y="3365"/>
            <a:ext cx="9250695" cy="63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7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816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8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360040"/>
          </a:xfrm>
        </p:spPr>
        <p:txBody>
          <a:bodyPr>
            <a:noAutofit/>
          </a:bodyPr>
          <a:lstStyle/>
          <a:p>
            <a:r>
              <a:rPr lang="it-IT" sz="2000" dirty="0" smtClean="0"/>
              <a:t>Cappella che custodisce pietra su cui poggiava il vitello d’oro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44"/>
            <a:ext cx="8790406" cy="638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44" y="0"/>
            <a:ext cx="9133656" cy="672737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13376"/>
          </a:xfrm>
        </p:spPr>
        <p:txBody>
          <a:bodyPr>
            <a:normAutofit/>
          </a:bodyPr>
          <a:lstStyle/>
          <a:p>
            <a:pPr algn="ctr"/>
            <a:endParaRPr lang="it-IT" sz="2000" b="1" dirty="0"/>
          </a:p>
          <a:p>
            <a:pPr algn="ctr"/>
            <a:endParaRPr lang="it-IT" sz="2000" b="1" dirty="0" smtClean="0"/>
          </a:p>
          <a:p>
            <a:pPr algn="ctr"/>
            <a:r>
              <a:rPr lang="it-IT" sz="2000" b="1" dirty="0" smtClean="0"/>
              <a:t>Ritorna </a:t>
            </a:r>
            <a:r>
              <a:rPr lang="it-IT" sz="2000" b="1" dirty="0"/>
              <a:t>nel 37 a Damasco.</a:t>
            </a:r>
          </a:p>
          <a:p>
            <a:pPr algn="ctr"/>
            <a:r>
              <a:rPr lang="it-IT" sz="2000" b="1" dirty="0"/>
              <a:t>Vi si fermò 3 anni.</a:t>
            </a:r>
          </a:p>
          <a:p>
            <a:pPr algn="ctr"/>
            <a:r>
              <a:rPr lang="it-IT" sz="2000" b="1" dirty="0"/>
              <a:t>L’opposizione giudaica lo costrinse alla fuga: </a:t>
            </a:r>
            <a:endParaRPr lang="it-IT" sz="2000" b="1" dirty="0" smtClean="0"/>
          </a:p>
          <a:p>
            <a:pPr algn="ctr"/>
            <a:r>
              <a:rPr lang="it-IT" sz="2000" b="1" dirty="0" smtClean="0"/>
              <a:t>Atti, 9, 23-24.</a:t>
            </a:r>
          </a:p>
          <a:p>
            <a:pPr algn="ctr"/>
            <a:r>
              <a:rPr lang="it-IT" sz="2000" b="1" dirty="0" smtClean="0"/>
              <a:t>Atti 9, 25:</a:t>
            </a:r>
            <a:endParaRPr lang="it-IT" sz="2000" b="1" dirty="0"/>
          </a:p>
          <a:p>
            <a:pPr algn="ctr"/>
            <a:r>
              <a:rPr lang="it-IT" sz="2000" b="1" dirty="0" smtClean="0"/>
              <a:t>calato </a:t>
            </a:r>
            <a:r>
              <a:rPr lang="it-IT" sz="2000" b="1" dirty="0"/>
              <a:t>dalle mura in un canestro.</a:t>
            </a:r>
          </a:p>
          <a:p>
            <a:pPr algn="ctr"/>
            <a:r>
              <a:rPr lang="it-IT" sz="2000" b="1" dirty="0"/>
              <a:t>Si reca Gerusalemme, nel 40: </a:t>
            </a:r>
          </a:p>
          <a:p>
            <a:pPr algn="ctr"/>
            <a:r>
              <a:rPr lang="it-IT" sz="2000" b="1" dirty="0"/>
              <a:t>At., 9</a:t>
            </a:r>
            <a:r>
              <a:rPr lang="it-IT" sz="2000" b="1" dirty="0" smtClean="0"/>
              <a:t>, 25, </a:t>
            </a:r>
            <a:r>
              <a:rPr lang="it-IT" sz="2000" b="1" dirty="0" err="1"/>
              <a:t>Gal</a:t>
            </a:r>
            <a:r>
              <a:rPr lang="it-IT" sz="2000" b="1" dirty="0"/>
              <a:t>. 1, 18,   </a:t>
            </a:r>
          </a:p>
          <a:p>
            <a:pPr algn="ctr"/>
            <a:r>
              <a:rPr lang="it-IT" sz="2000" b="1" dirty="0"/>
              <a:t>a prendere informazioni da </a:t>
            </a:r>
            <a:r>
              <a:rPr lang="it-IT" sz="2000" b="1" dirty="0" err="1"/>
              <a:t>Cefa</a:t>
            </a:r>
            <a:r>
              <a:rPr lang="it-IT" sz="2000" b="1" dirty="0"/>
              <a:t>.</a:t>
            </a:r>
          </a:p>
          <a:p>
            <a:pPr algn="ctr"/>
            <a:r>
              <a:rPr lang="it-IT" sz="2000" b="1" dirty="0"/>
              <a:t>Si ferma per un breve periodo</a:t>
            </a:r>
            <a:r>
              <a:rPr lang="it-IT" sz="2000" b="1" dirty="0" smtClean="0"/>
              <a:t>.</a:t>
            </a:r>
          </a:p>
          <a:p>
            <a:pPr algn="ctr"/>
            <a:r>
              <a:rPr lang="it-IT" sz="2000" b="1" dirty="0" smtClean="0"/>
              <a:t>Perseguitato, è fatto partire per Cesarea  e per Tarso:</a:t>
            </a:r>
          </a:p>
          <a:p>
            <a:pPr algn="ctr"/>
            <a:r>
              <a:rPr lang="it-IT" sz="2000" b="1" dirty="0" smtClean="0"/>
              <a:t>Atti, 9, 29</a:t>
            </a:r>
            <a:endParaRPr lang="it-IT" sz="2000" b="1" dirty="0"/>
          </a:p>
          <a:p>
            <a:pPr algn="ctr"/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026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736304" cy="315436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Damasco,                                            cappella di S. Paolo,                                    a 300 metri dal muro                              da cui fu calato                                              in una cesta.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474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1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151</Words>
  <Application>Microsoft Office PowerPoint</Application>
  <PresentationFormat>Presentazione su schermo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Damasco, cappella recente, per commemorare la conversione di S. Paolo</vt:lpstr>
      <vt:lpstr>Presentazione standard di PowerPoint</vt:lpstr>
      <vt:lpstr>Deserto del Sinai</vt:lpstr>
      <vt:lpstr>Presentazione standard di PowerPoint</vt:lpstr>
      <vt:lpstr>Presentazione standard di PowerPoint</vt:lpstr>
      <vt:lpstr>Cappella che custodisce pietra su cui poggiava il vitello d’oro</vt:lpstr>
      <vt:lpstr>Presentazione standard di PowerPoint</vt:lpstr>
      <vt:lpstr>Damasco,                                            cappella di S. Paolo,                                    a 300 metri dal muro                              da cui fu calato                                              in una cesta.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Damasco, cappella recente, per commemorare la conversione di S. Paolo</dc:title>
  <dc:creator>lenovo</dc:creator>
  <cp:lastModifiedBy>lenovo</cp:lastModifiedBy>
  <cp:revision>3</cp:revision>
  <dcterms:created xsi:type="dcterms:W3CDTF">2020-07-05T16:48:47Z</dcterms:created>
  <dcterms:modified xsi:type="dcterms:W3CDTF">2020-07-12T07:23:53Z</dcterms:modified>
</cp:coreProperties>
</file>