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60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131-CA41-4D11-9E24-9D8F165741DD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CCEB-C7FF-4E2D-A026-EC3A7FA1B8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13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131-CA41-4D11-9E24-9D8F165741DD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CCEB-C7FF-4E2D-A026-EC3A7FA1B8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71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131-CA41-4D11-9E24-9D8F165741DD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CCEB-C7FF-4E2D-A026-EC3A7FA1B8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59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131-CA41-4D11-9E24-9D8F165741DD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CCEB-C7FF-4E2D-A026-EC3A7FA1B8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350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131-CA41-4D11-9E24-9D8F165741DD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CCEB-C7FF-4E2D-A026-EC3A7FA1B8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15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131-CA41-4D11-9E24-9D8F165741DD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CCEB-C7FF-4E2D-A026-EC3A7FA1B8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44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131-CA41-4D11-9E24-9D8F165741DD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CCEB-C7FF-4E2D-A026-EC3A7FA1B8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16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131-CA41-4D11-9E24-9D8F165741DD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CCEB-C7FF-4E2D-A026-EC3A7FA1B8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04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131-CA41-4D11-9E24-9D8F165741DD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CCEB-C7FF-4E2D-A026-EC3A7FA1B8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99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131-CA41-4D11-9E24-9D8F165741DD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CCEB-C7FF-4E2D-A026-EC3A7FA1B8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03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131-CA41-4D11-9E24-9D8F165741DD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CCEB-C7FF-4E2D-A026-EC3A7FA1B8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556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03131-CA41-4D11-9E24-9D8F165741DD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ECCEB-C7FF-4E2D-A026-EC3A7FA1B8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22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99392"/>
            <a:ext cx="9121013" cy="684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053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541"/>
            <a:ext cx="9144000" cy="6858000"/>
          </a:xfrm>
        </p:spPr>
        <p:txBody>
          <a:bodyPr/>
          <a:lstStyle/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r>
              <a:rPr lang="it-IT" b="1" dirty="0" smtClean="0"/>
              <a:t>Secondo viaggio missionario</a:t>
            </a:r>
          </a:p>
          <a:p>
            <a:pPr algn="ctr"/>
            <a:r>
              <a:rPr lang="it-IT" b="1" dirty="0" smtClean="0"/>
              <a:t>Anni 49 – 52.</a:t>
            </a:r>
          </a:p>
          <a:p>
            <a:pPr algn="ctr"/>
            <a:r>
              <a:rPr lang="it-IT" b="1" dirty="0" smtClean="0"/>
              <a:t>At., 15, 40</a:t>
            </a:r>
          </a:p>
          <a:p>
            <a:pPr algn="ctr"/>
            <a:r>
              <a:rPr lang="it-IT" b="1" dirty="0" smtClean="0"/>
              <a:t>Paolo in compagnia di Sila.</a:t>
            </a:r>
          </a:p>
          <a:p>
            <a:pPr algn="ctr"/>
            <a:r>
              <a:rPr lang="it-IT" b="1" dirty="0" smtClean="0"/>
              <a:t>Attraversata  la Siria e </a:t>
            </a:r>
            <a:r>
              <a:rPr lang="it-IT" b="1" dirty="0" err="1" smtClean="0"/>
              <a:t>Cilicia</a:t>
            </a:r>
            <a:r>
              <a:rPr lang="it-IT" b="1" dirty="0" smtClean="0"/>
              <a:t>,</a:t>
            </a:r>
          </a:p>
          <a:p>
            <a:pPr algn="ctr"/>
            <a:r>
              <a:rPr lang="it-IT" b="1" dirty="0" smtClean="0"/>
              <a:t>Si recò a </a:t>
            </a:r>
            <a:r>
              <a:rPr lang="it-IT" b="1" dirty="0" err="1" smtClean="0"/>
              <a:t>Derbe</a:t>
            </a:r>
            <a:r>
              <a:rPr lang="it-IT" b="1" dirty="0" smtClean="0"/>
              <a:t> ed a </a:t>
            </a:r>
            <a:r>
              <a:rPr lang="it-IT" b="1" dirty="0" err="1" smtClean="0"/>
              <a:t>Listra</a:t>
            </a:r>
            <a:r>
              <a:rPr lang="it-IT" b="1" dirty="0" smtClean="0"/>
              <a:t>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23121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r>
              <a:rPr lang="it-IT" b="1" dirty="0" smtClean="0"/>
              <a:t>A </a:t>
            </a:r>
            <a:r>
              <a:rPr lang="it-IT" b="1" dirty="0" err="1" smtClean="0"/>
              <a:t>Listra</a:t>
            </a:r>
            <a:r>
              <a:rPr lang="it-IT" b="1" dirty="0" smtClean="0"/>
              <a:t> Paolo</a:t>
            </a:r>
          </a:p>
          <a:p>
            <a:pPr algn="ctr"/>
            <a:r>
              <a:rPr lang="it-IT" b="1" dirty="0" smtClean="0"/>
              <a:t>Prende Timoteo come compagno di viaggio.</a:t>
            </a:r>
          </a:p>
          <a:p>
            <a:pPr algn="ctr"/>
            <a:r>
              <a:rPr lang="it-IT" b="1" dirty="0" smtClean="0"/>
              <a:t>At. 16, 1-3.</a:t>
            </a:r>
          </a:p>
          <a:p>
            <a:pPr algn="ctr"/>
            <a:r>
              <a:rPr lang="it-IT" b="1" dirty="0" smtClean="0"/>
              <a:t>Paolo si reca in </a:t>
            </a:r>
            <a:r>
              <a:rPr lang="it-IT" b="1" dirty="0" err="1" smtClean="0"/>
              <a:t>Galazia</a:t>
            </a:r>
            <a:r>
              <a:rPr lang="it-IT" b="1" dirty="0" smtClean="0"/>
              <a:t>,  Frigia, si dirige verso la Misia ed a </a:t>
            </a:r>
            <a:r>
              <a:rPr lang="it-IT" b="1" dirty="0" err="1" smtClean="0"/>
              <a:t>Troade</a:t>
            </a:r>
            <a:r>
              <a:rPr lang="it-IT" b="1" dirty="0" smtClean="0"/>
              <a:t>.</a:t>
            </a:r>
          </a:p>
          <a:p>
            <a:pPr algn="ctr"/>
            <a:r>
              <a:rPr lang="it-IT" b="1" dirty="0" smtClean="0"/>
              <a:t> A lui si associa Luca,</a:t>
            </a:r>
          </a:p>
          <a:p>
            <a:pPr algn="ctr"/>
            <a:r>
              <a:rPr lang="it-IT" b="1" dirty="0" smtClean="0"/>
              <a:t>At., 16, 10-17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75080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81328"/>
            <a:ext cx="7772400" cy="476672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Troade</a:t>
            </a:r>
            <a:r>
              <a:rPr lang="it-IT" sz="2000" dirty="0" smtClean="0"/>
              <a:t>, teatro C dell’epoca romana, strato IX. Di qui salpò S. Paolo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" y="0"/>
            <a:ext cx="9149509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53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53336"/>
            <a:ext cx="8229600" cy="404664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Troade</a:t>
            </a:r>
            <a:r>
              <a:rPr lang="it-IT" sz="2000" dirty="0" smtClean="0"/>
              <a:t>, una torre, </a:t>
            </a:r>
            <a:r>
              <a:rPr lang="it-IT" sz="2000" dirty="0" err="1" smtClean="0"/>
              <a:t>stratto</a:t>
            </a:r>
            <a:r>
              <a:rPr lang="it-IT" sz="2000" dirty="0" smtClean="0"/>
              <a:t> VI. S. Paolo vi passò vicino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8080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18344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108</Words>
  <Application>Microsoft Office PowerPoint</Application>
  <PresentationFormat>Presentazione su schermo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Troade, teatro C dell’epoca romana, strato IX. Di qui salpò S. Paolo</vt:lpstr>
      <vt:lpstr>Troade, una torre, stratto VI. S. Paolo vi passò vicino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2020-07-13T07:13:43Z</dcterms:created>
  <dcterms:modified xsi:type="dcterms:W3CDTF">2020-07-13T07:14:47Z</dcterms:modified>
</cp:coreProperties>
</file>