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60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05CC-DE80-46B1-B78A-A9A7F71EB5C9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1945-502A-4FCA-9F27-70926C2AF5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66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05CC-DE80-46B1-B78A-A9A7F71EB5C9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1945-502A-4FCA-9F27-70926C2AF5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31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05CC-DE80-46B1-B78A-A9A7F71EB5C9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1945-502A-4FCA-9F27-70926C2AF5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33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05CC-DE80-46B1-B78A-A9A7F71EB5C9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1945-502A-4FCA-9F27-70926C2AF5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27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05CC-DE80-46B1-B78A-A9A7F71EB5C9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1945-502A-4FCA-9F27-70926C2AF5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37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05CC-DE80-46B1-B78A-A9A7F71EB5C9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1945-502A-4FCA-9F27-70926C2AF5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44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05CC-DE80-46B1-B78A-A9A7F71EB5C9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1945-502A-4FCA-9F27-70926C2AF5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29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05CC-DE80-46B1-B78A-A9A7F71EB5C9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1945-502A-4FCA-9F27-70926C2AF5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48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05CC-DE80-46B1-B78A-A9A7F71EB5C9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1945-502A-4FCA-9F27-70926C2AF5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43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05CC-DE80-46B1-B78A-A9A7F71EB5C9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1945-502A-4FCA-9F27-70926C2AF5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40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05CC-DE80-46B1-B78A-A9A7F71EB5C9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1945-502A-4FCA-9F27-70926C2AF5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63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C05CC-DE80-46B1-B78A-A9A7F71EB5C9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91945-502A-4FCA-9F27-70926C2AF5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54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ctr"/>
            <a:endParaRPr lang="it-IT" b="1" dirty="0" smtClean="0"/>
          </a:p>
          <a:p>
            <a:pPr algn="ctr"/>
            <a:endParaRPr lang="it-IT" b="1" dirty="0"/>
          </a:p>
          <a:p>
            <a:pPr algn="ctr"/>
            <a:r>
              <a:rPr lang="it-IT" b="1" dirty="0" smtClean="0"/>
              <a:t>Paolo giunge in Europa, a </a:t>
            </a:r>
            <a:r>
              <a:rPr lang="it-IT" b="1" dirty="0" err="1" smtClean="0"/>
              <a:t>Neapoli</a:t>
            </a:r>
            <a:r>
              <a:rPr lang="it-IT" b="1" dirty="0" smtClean="0"/>
              <a:t>, </a:t>
            </a:r>
          </a:p>
          <a:p>
            <a:pPr algn="ctr"/>
            <a:r>
              <a:rPr lang="it-IT" b="1" dirty="0" smtClean="0"/>
              <a:t>città-porto di Filippi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21977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Filippi, particolare costruttivo di un arco romano di età imperiale.</a:t>
            </a:r>
            <a:endParaRPr lang="it-IT" sz="2000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" y="22718"/>
            <a:ext cx="4578553" cy="683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città di Filippi ebbe un notevole ruolo nei primi secoli del Cristianesimo; essa fu la prima città d'Europa ad essere evangelizzata da san Paolo, che alla comunità di Filippi indirizzò una delle sue epistole; anche sant'Ignazio di Antiochia e san Policarpo di Smirne indirizzarono alla chiesa locale alcuni dei loro scritti.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078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64088" y="44624"/>
            <a:ext cx="3779912" cy="681337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Conquista romana del 168 </a:t>
            </a:r>
            <a:r>
              <a:rPr lang="it-IT" sz="2000" dirty="0" err="1" smtClean="0"/>
              <a:t>av</a:t>
            </a:r>
            <a:r>
              <a:rPr lang="it-IT" sz="2000" dirty="0" smtClean="0"/>
              <a:t>. Cr.</a:t>
            </a:r>
            <a:br>
              <a:rPr lang="it-IT" sz="2000" dirty="0" smtClean="0"/>
            </a:br>
            <a:r>
              <a:rPr lang="it-IT" sz="2000" dirty="0" smtClean="0"/>
              <a:t>Battaglia di Filippi , ottobre 42 </a:t>
            </a:r>
            <a:r>
              <a:rPr lang="it-IT" sz="2000" dirty="0" err="1" smtClean="0"/>
              <a:t>av</a:t>
            </a:r>
            <a:r>
              <a:rPr lang="it-IT" sz="2000" dirty="0" smtClean="0"/>
              <a:t>. Cr. Arrivederci a Filippi.</a:t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508104" y="116632"/>
            <a:ext cx="3635896" cy="5522168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82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18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81328"/>
            <a:ext cx="91440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Filippi, acropoli e città sottostante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" y="-33373"/>
            <a:ext cx="9200498" cy="60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01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Visione dall’acropoli di Filippi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6"/>
            <a:ext cx="8513830" cy="652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02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Acropoli di Filippi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" y="25333"/>
            <a:ext cx="8566372" cy="650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98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Filippi, veduta parziale dalla cima dell’acropoli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34" y="527339"/>
            <a:ext cx="9187124" cy="6336704"/>
          </a:xfrm>
        </p:spPr>
      </p:pic>
    </p:spTree>
    <p:extLst>
      <p:ext uri="{BB962C8B-B14F-4D97-AF65-F5344CB8AC3E}">
        <p14:creationId xmlns:p14="http://schemas.microsoft.com/office/powerpoint/2010/main" val="2885536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Filippi, grande pianura dominata dall’acropoli.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49758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97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Dall’acropoli di Filippi si intravedono il foro e la basilica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" y="25152"/>
            <a:ext cx="8529173" cy="6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72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Flippi, rovine della città romana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1"/>
            <a:ext cx="9198519" cy="594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3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Presentazione su schermo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Conquista romana del 168 av. Cr. Battaglia di Filippi , ottobre 42 av. Cr. Arrivederci a Filippi. </vt:lpstr>
      <vt:lpstr>Filippi, acropoli e città sottostante</vt:lpstr>
      <vt:lpstr>Visione dall’acropoli di Filippi</vt:lpstr>
      <vt:lpstr>Acropoli di Filippi</vt:lpstr>
      <vt:lpstr>Filippi, veduta parziale dalla cima dell’acropoli</vt:lpstr>
      <vt:lpstr>Filippi, grande pianura dominata dall’acropoli.</vt:lpstr>
      <vt:lpstr>Dall’acropoli di Filippi si intravedono il foro e la basilica</vt:lpstr>
      <vt:lpstr>Flippi, rovine della città romana</vt:lpstr>
      <vt:lpstr>Filippi, particolare costruttivo di un arco romano di età imperiale.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2020-07-13T07:15:41Z</dcterms:created>
  <dcterms:modified xsi:type="dcterms:W3CDTF">2020-07-13T07:16:26Z</dcterms:modified>
</cp:coreProperties>
</file>