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0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64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94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52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18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7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2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27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6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02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13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15EC-C9F3-42B8-8340-B25536CE3075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7164-343B-426A-ACE8-CF33A2E5C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9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08104" y="2130425"/>
            <a:ext cx="2950096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Cipro, Salamina, rovine romane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4" y="0"/>
            <a:ext cx="52978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61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51" y="0"/>
            <a:ext cx="62864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47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Cipro, Salamina, rovine romane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Cipro, Salamina, rovine romane</dc:title>
  <dc:creator>lenovo</dc:creator>
  <cp:lastModifiedBy>lenovo</cp:lastModifiedBy>
  <cp:revision>1</cp:revision>
  <dcterms:created xsi:type="dcterms:W3CDTF">2020-07-12T13:54:07Z</dcterms:created>
  <dcterms:modified xsi:type="dcterms:W3CDTF">2020-07-12T13:55:39Z</dcterms:modified>
</cp:coreProperties>
</file>