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6" r:id="rId2"/>
    <p:sldId id="305" r:id="rId3"/>
    <p:sldId id="317" r:id="rId4"/>
    <p:sldId id="316" r:id="rId5"/>
    <p:sldId id="306" r:id="rId6"/>
    <p:sldId id="315" r:id="rId7"/>
    <p:sldId id="257" r:id="rId8"/>
    <p:sldId id="313" r:id="rId9"/>
    <p:sldId id="258" r:id="rId10"/>
    <p:sldId id="314" r:id="rId11"/>
    <p:sldId id="259" r:id="rId12"/>
    <p:sldId id="260" r:id="rId13"/>
    <p:sldId id="262" r:id="rId14"/>
    <p:sldId id="261" r:id="rId15"/>
    <p:sldId id="307" r:id="rId16"/>
    <p:sldId id="265" r:id="rId17"/>
    <p:sldId id="266" r:id="rId18"/>
    <p:sldId id="308" r:id="rId19"/>
    <p:sldId id="263" r:id="rId20"/>
    <p:sldId id="268" r:id="rId21"/>
    <p:sldId id="269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9" r:id="rId57"/>
    <p:sldId id="310" r:id="rId58"/>
    <p:sldId id="311" r:id="rId59"/>
    <p:sldId id="312" r:id="rId60"/>
    <p:sldId id="319" r:id="rId61"/>
    <p:sldId id="318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DB5FD-588B-4C9C-A343-9A49B57B864D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526FC-8B97-4297-A0B4-2CD4D80A77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68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526FC-8B97-4297-A0B4-2CD4D80A778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64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75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84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961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2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85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328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11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9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2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14/04/2019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75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vista dall'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4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Corinto ,strada fiancheggiata da colonne che portava </a:t>
            </a:r>
            <a:r>
              <a:rPr lang="it-IT" sz="2000" dirty="0" err="1" smtClean="0"/>
              <a:t>alluogo</a:t>
            </a:r>
            <a:r>
              <a:rPr lang="it-IT" sz="2000" dirty="0" smtClean="0"/>
              <a:t> in cui  Paolo fu messo </a:t>
            </a:r>
            <a:r>
              <a:rPr lang="it-IT" sz="2000" smtClean="0"/>
              <a:t>sotto accusa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33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 smtClean="0"/>
              <a:t>Bouleuterion</a:t>
            </a:r>
            <a:r>
              <a:rPr lang="it-IT" dirty="0" smtClean="0"/>
              <a:t> - 11. basilica sud - 12. basilica giuliana - 13. fontana di Pirene - 14. fontana di </a:t>
            </a:r>
            <a:r>
              <a:rPr lang="it-IT" dirty="0" err="1" smtClean="0"/>
              <a:t>Glauke</a:t>
            </a:r>
            <a:r>
              <a:rPr lang="it-IT" dirty="0" smtClean="0"/>
              <a:t> - 15. basilica della strada </a:t>
            </a:r>
            <a:r>
              <a:rPr lang="it-IT" dirty="0" err="1" smtClean="0"/>
              <a:t>Lechaion</a:t>
            </a:r>
            <a:r>
              <a:rPr lang="it-IT" dirty="0" smtClean="0"/>
              <a:t> - 16. teatro greco - 17. odeon - 18. agora nord - 19. mercato romano - 20. </a:t>
            </a:r>
            <a:r>
              <a:rPr lang="it-IT" dirty="0" err="1" smtClean="0"/>
              <a:t>peribolos</a:t>
            </a:r>
            <a:r>
              <a:rPr lang="it-IT" dirty="0" smtClean="0"/>
              <a:t> di Apollo - 21. strada </a:t>
            </a:r>
            <a:r>
              <a:rPr lang="it-IT" dirty="0" err="1" smtClean="0"/>
              <a:t>Lechaion</a:t>
            </a:r>
            <a:r>
              <a:rPr lang="it-IT" dirty="0" smtClean="0"/>
              <a:t> - 22. museo archeologico</a:t>
            </a:r>
          </a:p>
          <a:p>
            <a:r>
              <a:rPr lang="it-IT" dirty="0" smtClean="0"/>
              <a:t>Corinto antica si trova su un colle sopra la città nuova. Si chiama anche "Acropoli di </a:t>
            </a:r>
            <a:r>
              <a:rPr lang="it-IT" dirty="0" err="1" smtClean="0"/>
              <a:t>Acrocorinto</a:t>
            </a:r>
            <a:r>
              <a:rPr lang="it-IT" dirty="0" smtClean="0"/>
              <a:t>" per l'elevatezza del tempio principale dedicato a Apollo e il Museo archeologico dell'antica </a:t>
            </a:r>
            <a:r>
              <a:rPr lang="it-IT" dirty="0" err="1" smtClean="0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5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Piazza Pegaso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 smtClean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Statua di Pegaso, emblema della città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del teatro </a:t>
            </a:r>
            <a:r>
              <a:rPr lang="it-IT" sz="2000" dirty="0" err="1" smtClean="0"/>
              <a:t>5.o</a:t>
            </a:r>
            <a:r>
              <a:rPr lang="it-IT" sz="2000" dirty="0" smtClean="0"/>
              <a:t> 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 ricostruito  dai Romani, 8.000  spettatori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26126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13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di una strada del centro abitato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0444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fontana di Pirene a 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4151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Fonte del Pirene. Gli archi corrispondono a depositi di acqua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" y="0"/>
            <a:ext cx="8574291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1542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e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483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5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3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1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9144000" cy="24208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Tempio di Apollo a Corinto,  peristilio con sei colonne interno ala cella, quindici colonne  sui lati lunghi, due celle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969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64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Tempio di Apollo a Corinti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" y="0"/>
            <a:ext cx="8663797" cy="64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75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573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01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051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817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264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304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476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8285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532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1" y="0"/>
            <a:ext cx="930089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10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Corinto, tempio di Apollo ed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10262" cy="648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0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9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457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0"/>
            <a:ext cx="916294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6804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91439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468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181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3032"/>
            <a:ext cx="9139281" cy="623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491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269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8" y="0"/>
            <a:ext cx="90831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69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6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attorno all’agorà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3487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318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64"/>
            <a:ext cx="9167819" cy="58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22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65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190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6"/>
            <a:ext cx="9233444" cy="63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9772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" y="21987"/>
            <a:ext cx="9220738" cy="61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570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"/>
            <a:ext cx="9144642" cy="60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5473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797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177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620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823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" y="0"/>
            <a:ext cx="9172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52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57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" y="25068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608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731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9433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365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2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599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32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Corinto, tribuna da governatore romano amministrava la giustizia. Galliano ricusò di giudicare Paolo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07219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723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via del </a:t>
            </a:r>
            <a:r>
              <a:rPr lang="it-IT" sz="2000" dirty="0" err="1" smtClean="0"/>
              <a:t>Lecheo</a:t>
            </a:r>
            <a:r>
              <a:rPr lang="it-IT" sz="2000" dirty="0" smtClean="0"/>
              <a:t> che univa l’agorà con  il porto del </a:t>
            </a:r>
            <a:r>
              <a:rPr lang="it-IT" sz="2000" dirty="0" err="1" smtClean="0"/>
              <a:t>Lecheo.x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9207019" cy="608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120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" y="0"/>
            <a:ext cx="855846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782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81642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tempio </a:t>
            </a:r>
            <a:r>
              <a:rPr lang="it-IT" sz="2000" smtClean="0"/>
              <a:t>di Apollo</a:t>
            </a:r>
            <a:r>
              <a:rPr lang="it-IT" sz="2000" dirty="0" smtClean="0"/>
              <a:t>, ed </a:t>
            </a:r>
            <a:r>
              <a:rPr lang="it-IT" sz="2000" dirty="0" err="1" smtClean="0"/>
              <a:t>Acrocorinto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91"/>
            <a:ext cx="5014541" cy="683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75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di mercati nella zona nordoccidentale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657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9903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80" y="0"/>
            <a:ext cx="52099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781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la via dalla città al mare . In alto l’acropoli fortificata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82479" cy="635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071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canale di Corinto, completato nel 1893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Corinto, rovine ed Acropoli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" y="0"/>
            <a:ext cx="91930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68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Corinto e </a:t>
            </a:r>
            <a:r>
              <a:rPr lang="it-IT" sz="2000" dirty="0" err="1" smtClean="0"/>
              <a:t>Acrocorinto</a:t>
            </a:r>
            <a:r>
              <a:rPr lang="it-IT" sz="2000" dirty="0" smtClean="0"/>
              <a:t> di Carl Anton Joseph </a:t>
            </a:r>
            <a:r>
              <a:rPr lang="it-IT" sz="2000" dirty="0" err="1" smtClean="0"/>
              <a:t>Rottmann</a:t>
            </a:r>
            <a:r>
              <a:rPr lang="it-IT" sz="2000" dirty="0" smtClean="0"/>
              <a:t>, 184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6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375</Words>
  <Application>Microsoft Office PowerPoint</Application>
  <PresentationFormat>Presentazione su schermo (4:3)</PresentationFormat>
  <Paragraphs>25</Paragraphs>
  <Slides>61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Tema di Office</vt:lpstr>
      <vt:lpstr>Corinto vista dall'Acrocorinto</vt:lpstr>
      <vt:lpstr>Presentazione standard di PowerPoint</vt:lpstr>
      <vt:lpstr>Corinto, tempio di Apollo ed Acrocorinto</vt:lpstr>
      <vt:lpstr>Corinto, rovine attorno all’agorà</vt:lpstr>
      <vt:lpstr>Presentazione standard di PowerPoint</vt:lpstr>
      <vt:lpstr>Corinto, rovine di mercati nella zona nordoccidentale</vt:lpstr>
      <vt:lpstr>Il canale di Corinto, completato nel 1893</vt:lpstr>
      <vt:lpstr>Corinto, rovine ed Acropoli</vt:lpstr>
      <vt:lpstr>Corinto e Acrocorinto di Carl Anton Joseph Rottmann, 184</vt:lpstr>
      <vt:lpstr>Corinto ,strada fiancheggiata da colonne che portava alluogo in cui  Paolo fu messo sotto accusa</vt:lpstr>
      <vt:lpstr>Presentazione standard di PowerPoint</vt:lpstr>
      <vt:lpstr>Presentazione standard di PowerPoint</vt:lpstr>
      <vt:lpstr>Corinto Piazza Pegaso</vt:lpstr>
      <vt:lpstr>Statua di Pegaso, emblema della città </vt:lpstr>
      <vt:lpstr>Corinto, rovine del teatro 5.o sec. Av. Cr. ricostruito  dai Romani, 8.000  spettatori</vt:lpstr>
      <vt:lpstr>Resti di una strada del centro abitato</vt:lpstr>
      <vt:lpstr>La fontana di Pirene a Corinto</vt:lpstr>
      <vt:lpstr>Corinto, Fonte del Pirene. Gli archi corrispondono a depositi di acqua</vt:lpstr>
      <vt:lpstr>Tempio di Apollo e Acrocorinto</vt:lpstr>
      <vt:lpstr>Tempio di Apollo a Corinto,  peristilio con sei colonne interno ala cella, quindici colonne  sui lati lunghi, due celle</vt:lpstr>
      <vt:lpstr>Tempio di Apollo a Corinti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Corinto, tribuna da governatore romano amministrava la giustizia. Galliano ricusò di giudicare Paolo</vt:lpstr>
      <vt:lpstr>Corinto, via del Lecheo che univa l’agorà con  il porto del Lecheo.x</vt:lpstr>
      <vt:lpstr>Presentazione standard di PowerPoint</vt:lpstr>
      <vt:lpstr>Corinto, tempio di Apollo, ed Acrocorinto</vt:lpstr>
      <vt:lpstr>Presentazione standard di PowerPoint</vt:lpstr>
      <vt:lpstr>Corinto, la via dalla città al mare . In alto l’acropoli fortificata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Corinto vista dall'Acrocorinto</dc:title>
  <dc:creator>lenovo</dc:creator>
  <cp:lastModifiedBy>lenovo</cp:lastModifiedBy>
  <cp:revision>18</cp:revision>
  <dcterms:created xsi:type="dcterms:W3CDTF">2018-10-11T07:39:23Z</dcterms:created>
  <dcterms:modified xsi:type="dcterms:W3CDTF">2019-04-14T13:21:43Z</dcterms:modified>
</cp:coreProperties>
</file>