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3" r:id="rId5"/>
    <p:sldId id="265" r:id="rId6"/>
    <p:sldId id="260" r:id="rId7"/>
    <p:sldId id="266" r:id="rId8"/>
    <p:sldId id="267" r:id="rId9"/>
    <p:sldId id="268" r:id="rId10"/>
    <p:sldId id="270" r:id="rId11"/>
    <p:sldId id="269" r:id="rId12"/>
    <p:sldId id="271" r:id="rId13"/>
    <p:sldId id="273" r:id="rId14"/>
    <p:sldId id="274" r:id="rId15"/>
    <p:sldId id="262" r:id="rId16"/>
    <p:sldId id="261" r:id="rId17"/>
    <p:sldId id="272" r:id="rId18"/>
    <p:sldId id="258" r:id="rId19"/>
    <p:sldId id="259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-95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37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73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230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475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789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258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78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5361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5619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911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170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4E6BB-9736-4638-817A-B996EDD7B175}" type="datetimeFigureOut">
              <a:rPr lang="it-IT" smtClean="0"/>
              <a:t>23/02/2019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93443-2ACB-4C20-BD2F-B6D0ECB45A5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380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7" y="0"/>
            <a:ext cx="8179547" cy="673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73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82"/>
            <a:ext cx="6197165" cy="685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29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62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524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50"/>
            <a:ext cx="6502117" cy="6852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155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Un particolare di una scultura trovata all’interno della tomba: preziosa arte greca del IV sec. a.C.</a:t>
            </a:r>
            <a:endParaRPr lang="it-IT" sz="14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0"/>
            <a:ext cx="916878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313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stanza sepolcrale trovata alla fine del percorso ipogeo nel tumulo macedone di </a:t>
            </a:r>
            <a:r>
              <a:rPr lang="it-IT" sz="2000" dirty="0" err="1" smtClean="0"/>
              <a:t>Anfipolis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22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734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Tomba di </a:t>
            </a:r>
            <a:r>
              <a:rPr lang="it-IT" sz="2000" dirty="0" err="1" smtClean="0"/>
              <a:t>Anfipoli</a:t>
            </a:r>
            <a:r>
              <a:rPr lang="it-IT" sz="2000" dirty="0" smtClean="0"/>
              <a:t>: particolare decorativo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868"/>
            <a:ext cx="9205165" cy="5523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332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Portale d’ingresso della Tomba di </a:t>
            </a:r>
            <a:r>
              <a:rPr lang="it-IT" sz="2000" dirty="0" err="1" smtClean="0"/>
              <a:t>Anfipoli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66670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631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" y="0"/>
            <a:ext cx="9219051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098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" y="7552"/>
            <a:ext cx="9157273" cy="673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120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leone di </a:t>
            </a:r>
            <a:r>
              <a:rPr lang="it-IT" sz="2000" dirty="0" err="1" smtClean="0"/>
              <a:t>Anfipoli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5" y="0"/>
            <a:ext cx="4428001" cy="710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98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Conquista romana, 168 </a:t>
            </a:r>
            <a:r>
              <a:rPr lang="it-IT" sz="2000" dirty="0" err="1" smtClean="0"/>
              <a:t>av</a:t>
            </a:r>
            <a:r>
              <a:rPr lang="it-IT" sz="2000" dirty="0" smtClean="0"/>
              <a:t>. CR.</a:t>
            </a:r>
            <a:br>
              <a:rPr lang="it-IT" sz="2000" dirty="0" smtClean="0"/>
            </a:br>
            <a:r>
              <a:rPr lang="it-IT" sz="2000" dirty="0" smtClean="0"/>
              <a:t>Antiche fortificazioni.</a:t>
            </a:r>
            <a:endParaRPr lang="it-IT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" y="0"/>
            <a:ext cx="51453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35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Autofit/>
          </a:bodyPr>
          <a:lstStyle/>
          <a:p>
            <a:r>
              <a:rPr lang="it-IT" sz="3200" dirty="0" smtClean="0"/>
              <a:t>Apollonia Calcidica</a:t>
            </a:r>
            <a:endParaRPr lang="it-IT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76"/>
            <a:ext cx="9190352" cy="545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0555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Anfioli</a:t>
            </a:r>
            <a:r>
              <a:rPr lang="it-IT" sz="2000" dirty="0" smtClean="0"/>
              <a:t>, rovine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5090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15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Anfipoli</a:t>
            </a:r>
            <a:r>
              <a:rPr lang="it-IT" sz="2000" dirty="0" smtClean="0"/>
              <a:t>, resti di una basilica bizantina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81438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27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" y="5850"/>
            <a:ext cx="9134075" cy="579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Anfipoli</a:t>
            </a:r>
            <a:r>
              <a:rPr lang="it-IT" sz="2000" dirty="0" smtClean="0"/>
              <a:t>, scorcio della collina di </a:t>
            </a:r>
            <a:r>
              <a:rPr lang="it-IT" sz="2000" dirty="0" err="1" smtClean="0"/>
              <a:t>Kasta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613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" y="0"/>
            <a:ext cx="9148058" cy="623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74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tomba di Antipoli: particolare di una delle Cariatidi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6183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196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" y="0"/>
            <a:ext cx="91647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588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" y="7552"/>
            <a:ext cx="9173789" cy="694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265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3334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90928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86</Words>
  <Application>Microsoft Office PowerPoint</Application>
  <PresentationFormat>Presentazione su schermo (4:3)</PresentationFormat>
  <Paragraphs>11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Conquista romana, 168 av. CR. Antiche fortificazioni.</vt:lpstr>
      <vt:lpstr>Presentazione standard di PowerPoint</vt:lpstr>
      <vt:lpstr>Anfipoli, scorcio della collina di Kasta</vt:lpstr>
      <vt:lpstr>Presentazione standard di PowerPoint</vt:lpstr>
      <vt:lpstr>La tomba di Antipoli: particolare di una delle Cariatidi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particolare di una scultura trovata all’interno della tomba: preziosa arte greca del IV sec. a.C.</vt:lpstr>
      <vt:lpstr>La stanza sepolcrale trovata alla fine del percorso ipogeo nel tumulo macedone di Anfipolis</vt:lpstr>
      <vt:lpstr>Tomba di Anfipoli: particolare decorativo</vt:lpstr>
      <vt:lpstr>Portale d’ingresso della Tomba di Anfipoli</vt:lpstr>
      <vt:lpstr>Presentazione standard di PowerPoint</vt:lpstr>
      <vt:lpstr>Presentazione standard di PowerPoint</vt:lpstr>
      <vt:lpstr>Il leone di Anfipoli</vt:lpstr>
      <vt:lpstr>Apollonia Calcidica</vt:lpstr>
      <vt:lpstr>Anfioli, rovine</vt:lpstr>
      <vt:lpstr>Anfipoli, resti di una basilica bizantina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7</cp:revision>
  <dcterms:created xsi:type="dcterms:W3CDTF">2018-10-12T18:57:49Z</dcterms:created>
  <dcterms:modified xsi:type="dcterms:W3CDTF">2019-02-23T10:50:01Z</dcterms:modified>
</cp:coreProperties>
</file>