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-1252" y="-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0F291-2B8F-4415-BFAC-ED0643059E80}" type="datetimeFigureOut">
              <a:rPr lang="it-IT" smtClean="0"/>
              <a:t>15/07/2019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9C085-1466-48E3-829A-71C7C3C3875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793904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0F291-2B8F-4415-BFAC-ED0643059E80}" type="datetimeFigureOut">
              <a:rPr lang="it-IT" smtClean="0"/>
              <a:t>15/07/2019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9C085-1466-48E3-829A-71C7C3C3875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554186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0F291-2B8F-4415-BFAC-ED0643059E80}" type="datetimeFigureOut">
              <a:rPr lang="it-IT" smtClean="0"/>
              <a:t>15/07/2019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9C085-1466-48E3-829A-71C7C3C3875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726950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0F291-2B8F-4415-BFAC-ED0643059E80}" type="datetimeFigureOut">
              <a:rPr lang="it-IT" smtClean="0"/>
              <a:t>15/07/2019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9C085-1466-48E3-829A-71C7C3C3875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551201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0F291-2B8F-4415-BFAC-ED0643059E80}" type="datetimeFigureOut">
              <a:rPr lang="it-IT" smtClean="0"/>
              <a:t>15/07/2019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9C085-1466-48E3-829A-71C7C3C3875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963212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0F291-2B8F-4415-BFAC-ED0643059E80}" type="datetimeFigureOut">
              <a:rPr lang="it-IT" smtClean="0"/>
              <a:t>15/07/2019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9C085-1466-48E3-829A-71C7C3C3875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843185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0F291-2B8F-4415-BFAC-ED0643059E80}" type="datetimeFigureOut">
              <a:rPr lang="it-IT" smtClean="0"/>
              <a:t>15/07/2019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9C085-1466-48E3-829A-71C7C3C3875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03476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0F291-2B8F-4415-BFAC-ED0643059E80}" type="datetimeFigureOut">
              <a:rPr lang="it-IT" smtClean="0"/>
              <a:t>15/07/2019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9C085-1466-48E3-829A-71C7C3C3875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231355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0F291-2B8F-4415-BFAC-ED0643059E80}" type="datetimeFigureOut">
              <a:rPr lang="it-IT" smtClean="0"/>
              <a:t>15/07/2019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9C085-1466-48E3-829A-71C7C3C3875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274103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0F291-2B8F-4415-BFAC-ED0643059E80}" type="datetimeFigureOut">
              <a:rPr lang="it-IT" smtClean="0"/>
              <a:t>15/07/2019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9C085-1466-48E3-829A-71C7C3C3875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886436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0F291-2B8F-4415-BFAC-ED0643059E80}" type="datetimeFigureOut">
              <a:rPr lang="it-IT" smtClean="0"/>
              <a:t>15/07/2019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9C085-1466-48E3-829A-71C7C3C3875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24309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00F291-2B8F-4415-BFAC-ED0643059E80}" type="datetimeFigureOut">
              <a:rPr lang="it-IT" smtClean="0"/>
              <a:t>15/07/2019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F9C085-1466-48E3-829A-71C7C3C3875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53535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5508104" y="2130425"/>
            <a:ext cx="2950096" cy="1470025"/>
          </a:xfrm>
        </p:spPr>
        <p:txBody>
          <a:bodyPr>
            <a:normAutofit/>
          </a:bodyPr>
          <a:lstStyle/>
          <a:p>
            <a:r>
              <a:rPr lang="it-IT" sz="2000" dirty="0" smtClean="0"/>
              <a:t>Cipro</a:t>
            </a:r>
            <a:r>
              <a:rPr lang="it-IT" sz="2000" dirty="0" smtClean="0"/>
              <a:t>, Salamina, rovine romane</a:t>
            </a:r>
            <a:endParaRPr lang="it-IT" sz="20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14" y="0"/>
            <a:ext cx="529780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453375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0751" y="0"/>
            <a:ext cx="6286499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411037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6</Words>
  <Application>Microsoft Office PowerPoint</Application>
  <PresentationFormat>Presentazione su schermo (4:3)</PresentationFormat>
  <Paragraphs>1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3" baseType="lpstr">
      <vt:lpstr>Tema di Office</vt:lpstr>
      <vt:lpstr>Cipro, Salamina, rovine romane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Cirpo, Salamina, rovine romane</dc:title>
  <dc:creator>lenovo</dc:creator>
  <cp:lastModifiedBy>lenovo</cp:lastModifiedBy>
  <cp:revision>2</cp:revision>
  <dcterms:created xsi:type="dcterms:W3CDTF">2019-04-23T11:24:55Z</dcterms:created>
  <dcterms:modified xsi:type="dcterms:W3CDTF">2019-07-15T09:33:48Z</dcterms:modified>
</cp:coreProperties>
</file>