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9" r:id="rId9"/>
    <p:sldId id="268" r:id="rId10"/>
    <p:sldId id="270" r:id="rId11"/>
    <p:sldId id="271" r:id="rId12"/>
    <p:sldId id="280" r:id="rId13"/>
    <p:sldId id="281" r:id="rId14"/>
    <p:sldId id="282" r:id="rId15"/>
    <p:sldId id="283" r:id="rId16"/>
    <p:sldId id="284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939C-3E27-45C7-AD51-B529C3C9DF02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03C6-9BD3-402D-86F5-27C273C25C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73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939C-3E27-45C7-AD51-B529C3C9DF02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03C6-9BD3-402D-86F5-27C273C25C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122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939C-3E27-45C7-AD51-B529C3C9DF02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03C6-9BD3-402D-86F5-27C273C25C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2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939C-3E27-45C7-AD51-B529C3C9DF02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03C6-9BD3-402D-86F5-27C273C25C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4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939C-3E27-45C7-AD51-B529C3C9DF02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03C6-9BD3-402D-86F5-27C273C25C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983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939C-3E27-45C7-AD51-B529C3C9DF02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03C6-9BD3-402D-86F5-27C273C25C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39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939C-3E27-45C7-AD51-B529C3C9DF02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03C6-9BD3-402D-86F5-27C273C25C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759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939C-3E27-45C7-AD51-B529C3C9DF02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03C6-9BD3-402D-86F5-27C273C25C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42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939C-3E27-45C7-AD51-B529C3C9DF02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03C6-9BD3-402D-86F5-27C273C25C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3479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939C-3E27-45C7-AD51-B529C3C9DF02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03C6-9BD3-402D-86F5-27C273C25C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6710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939C-3E27-45C7-AD51-B529C3C9DF02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03C6-9BD3-402D-86F5-27C273C25C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13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8939C-3E27-45C7-AD51-B529C3C9DF02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203C6-9BD3-402D-86F5-27C273C25C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53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237312"/>
            <a:ext cx="77724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veduta dell’ingresso della città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" y="0"/>
            <a:ext cx="9158749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216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" y="0"/>
            <a:ext cx="9131045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02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" y="0"/>
            <a:ext cx="91568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15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rovina delle terme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"/>
            <a:ext cx="678591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13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ritrovamento di una antica strada.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80"/>
            <a:ext cx="9180194" cy="621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11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" y="0"/>
            <a:ext cx="9031931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4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" y="0"/>
            <a:ext cx="10363838" cy="760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7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1679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83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antiche testimonianza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9" y="13454"/>
            <a:ext cx="9182534" cy="607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81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Tarso. </a:t>
            </a:r>
            <a:r>
              <a:rPr lang="it-IT" sz="2000" dirty="0" err="1" smtClean="0"/>
              <a:t>Antihe</a:t>
            </a:r>
            <a:r>
              <a:rPr lang="it-IT" sz="2000" dirty="0" smtClean="0"/>
              <a:t> testimonianza.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99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antico pozzo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09" y="-18661"/>
            <a:ext cx="8820472" cy="645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2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Tarso, porta romana </a:t>
            </a:r>
            <a:r>
              <a:rPr lang="it-IT" sz="2000" dirty="0" err="1" smtClean="0"/>
              <a:t>ciamata</a:t>
            </a:r>
            <a:r>
              <a:rPr lang="it-IT" sz="2000" dirty="0" smtClean="0"/>
              <a:t> dai cristiani Porta di S. Paolo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46"/>
            <a:ext cx="8560988" cy="643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825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pozzo di San Paolo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172401" cy="544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71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96"/>
            <a:ext cx="9115893" cy="682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8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80"/>
            <a:ext cx="8698183" cy="68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08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" y="15686"/>
            <a:ext cx="8307185" cy="62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9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chiesa di San Paolo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7" y="0"/>
            <a:ext cx="9256284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0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porta San Paolo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13485" cy="638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86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981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84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Tarso, porta romana, o di Cleopatra. Marco Antonio concesse la cittadinanza romana a Tarso.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0"/>
            <a:ext cx="9127232" cy="616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2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664"/>
            <a:ext cx="9142923" cy="683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69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" y="13454"/>
            <a:ext cx="9109526" cy="607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75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0"/>
            <a:ext cx="9197428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01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" y="0"/>
            <a:ext cx="91568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32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79</Words>
  <Application>Microsoft Office PowerPoint</Application>
  <PresentationFormat>Presentazione su schermo (4:3)</PresentationFormat>
  <Paragraphs>11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Tarso, veduta dell’ingresso della città</vt:lpstr>
      <vt:lpstr>Tarso, porta romana ciamata dai cristiani Porta di S. Paolo</vt:lpstr>
      <vt:lpstr>Tarso, porta San Paolo</vt:lpstr>
      <vt:lpstr>Presentazione standard di PowerPoint</vt:lpstr>
      <vt:lpstr>Tarso, porta romana, o di Cleopatra. Marco Antonio concesse la cittadinanza romana a Tarso.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Tarso, rovina delle terme</vt:lpstr>
      <vt:lpstr>Tarso, ritrovamento di una antica strada.</vt:lpstr>
      <vt:lpstr>Presentazione standard di PowerPoint</vt:lpstr>
      <vt:lpstr>Presentazione standard di PowerPoint</vt:lpstr>
      <vt:lpstr>Presentazione standard di PowerPoint</vt:lpstr>
      <vt:lpstr>Tarso, antiche testimonianza</vt:lpstr>
      <vt:lpstr>Tarso. Antihe testimonianza.</vt:lpstr>
      <vt:lpstr>Tarso, antico pozzo</vt:lpstr>
      <vt:lpstr>Tarso, pozzo di San Paolo</vt:lpstr>
      <vt:lpstr>Presentazione standard di PowerPoint</vt:lpstr>
      <vt:lpstr>Presentazione standard di PowerPoint</vt:lpstr>
      <vt:lpstr>Presentazione standard di PowerPoint</vt:lpstr>
      <vt:lpstr>Tarso, chiesa di San Paolo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Tarso, veduta dell’ingresso della città</dc:title>
  <dc:creator>lenovo</dc:creator>
  <cp:lastModifiedBy>lenovo</cp:lastModifiedBy>
  <cp:revision>4</cp:revision>
  <dcterms:created xsi:type="dcterms:W3CDTF">2019-04-10T11:36:03Z</dcterms:created>
  <dcterms:modified xsi:type="dcterms:W3CDTF">2020-06-02T08:42:56Z</dcterms:modified>
</cp:coreProperties>
</file>