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4" r:id="rId2"/>
    <p:sldId id="285" r:id="rId3"/>
    <p:sldId id="286" r:id="rId4"/>
    <p:sldId id="288" r:id="rId5"/>
    <p:sldId id="287"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0793" autoAdjust="0"/>
    <p:restoredTop sz="66066" autoAdjust="0"/>
  </p:normalViewPr>
  <p:slideViewPr>
    <p:cSldViewPr>
      <p:cViewPr>
        <p:scale>
          <a:sx n="10" d="100"/>
          <a:sy n="10" d="100"/>
        </p:scale>
        <p:origin x="-1276" y="-8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83158F-64EE-44B6-85AD-C526F1DB937E}" type="datetimeFigureOut">
              <a:rPr lang="it-IT" smtClean="0"/>
              <a:t>06/11/2017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FFD58-FE2E-45EF-B21D-E4C76AA24EA4}" type="slidenum">
              <a:rPr lang="it-IT" smtClean="0"/>
              <a:t>‹N›</a:t>
            </a:fld>
            <a:endParaRPr lang="it-IT"/>
          </a:p>
        </p:txBody>
      </p:sp>
    </p:spTree>
    <p:extLst>
      <p:ext uri="{BB962C8B-B14F-4D97-AF65-F5344CB8AC3E}">
        <p14:creationId xmlns:p14="http://schemas.microsoft.com/office/powerpoint/2010/main" val="312426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Chiesetta di San Basilio, dopo le disavventure meteorologiche del 1985.</a:t>
            </a:r>
            <a:r>
              <a:rPr lang="it-IT" baseline="0" dirty="0" smtClean="0"/>
              <a:t> Precedentemente la fiancata destra della chiesetta era attaccata alla casa di destra. Fu staccata per permettere un maggiore respiro alle sue antiche mura e permettere al visitatore di ammirare i meravigliosi abbellimenti architettonici dell’abside, precedenti alle trovate dello stile romanico.</a:t>
            </a:r>
          </a:p>
          <a:p>
            <a:r>
              <a:rPr lang="it-IT" baseline="0" dirty="0" smtClean="0"/>
              <a:t>La casa di destra era la mia abitazione. </a:t>
            </a:r>
          </a:p>
          <a:p>
            <a:r>
              <a:rPr lang="it-IT" baseline="0" dirty="0" smtClean="0"/>
              <a:t>Il sarcofago, ora posizionato davanti alla chiesetta, era precedentemente  situato sulla sue destra. La pietra in cui fu scolpito, due soli blocchi, non è presente nel nostro territorio.</a:t>
            </a:r>
            <a:endParaRPr lang="it-IT" dirty="0"/>
          </a:p>
        </p:txBody>
      </p:sp>
      <p:sp>
        <p:nvSpPr>
          <p:cNvPr id="4" name="Segnaposto numero diapositiva 3"/>
          <p:cNvSpPr>
            <a:spLocks noGrp="1"/>
          </p:cNvSpPr>
          <p:nvPr>
            <p:ph type="sldNum" sz="quarter" idx="10"/>
          </p:nvPr>
        </p:nvSpPr>
        <p:spPr/>
        <p:txBody>
          <a:bodyPr/>
          <a:lstStyle/>
          <a:p>
            <a:fld id="{556FFD58-FE2E-45EF-B21D-E4C76AA24EA4}" type="slidenum">
              <a:rPr lang="it-IT" smtClean="0"/>
              <a:t>1</a:t>
            </a:fld>
            <a:endParaRPr lang="it-IT"/>
          </a:p>
        </p:txBody>
      </p:sp>
    </p:spTree>
    <p:extLst>
      <p:ext uri="{BB962C8B-B14F-4D97-AF65-F5344CB8AC3E}">
        <p14:creationId xmlns:p14="http://schemas.microsoft.com/office/powerpoint/2010/main" val="352826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chiesa di San Basilio, del IX secolo,</a:t>
            </a:r>
            <a:r>
              <a:rPr lang="it-IT" baseline="0" dirty="0" smtClean="0"/>
              <a:t> pare costruita in collegamento temporale con la precedente, che sorgeva accanto al battistero del IV-V sec. </a:t>
            </a:r>
            <a:r>
              <a:rPr lang="it-IT" i="0" baseline="0" dirty="0" smtClean="0"/>
              <a:t>in</a:t>
            </a:r>
            <a:r>
              <a:rPr lang="it-IT" baseline="0" dirty="0" smtClean="0"/>
              <a:t> località Forcello ( piccola </a:t>
            </a:r>
            <a:r>
              <a:rPr lang="it-IT" i="1" baseline="0" dirty="0" smtClean="0"/>
              <a:t>forca</a:t>
            </a:r>
            <a:r>
              <a:rPr lang="it-IT" baseline="0" dirty="0" smtClean="0"/>
              <a:t>, Vercelli, Versailles, incontro di due fiumi ), a neanche cento metri di distanza.</a:t>
            </a:r>
          </a:p>
          <a:p>
            <a:r>
              <a:rPr lang="it-IT" baseline="0" dirty="0" smtClean="0"/>
              <a:t>Nel monastero, che circondava la chiesa, nel 1321, fu ospitato Dante Alighieri, di ritorno da una missione a Venezia, ( vi era arrivato via mare, e nel ritorno, via terra, sostò a Chioggia, a Loreo, A San Basilio, e qui deve essere stato affetto dalla malaria, poi a Pomposa, a Spira ed arrivato a Ravenna, febbricitante, il Poeta IMMORTALE salì con la sua grande anima al cielo ).</a:t>
            </a:r>
            <a:endParaRPr lang="it-IT" dirty="0"/>
          </a:p>
        </p:txBody>
      </p:sp>
      <p:sp>
        <p:nvSpPr>
          <p:cNvPr id="4" name="Segnaposto numero diapositiva 3"/>
          <p:cNvSpPr>
            <a:spLocks noGrp="1"/>
          </p:cNvSpPr>
          <p:nvPr>
            <p:ph type="sldNum" sz="quarter" idx="10"/>
          </p:nvPr>
        </p:nvSpPr>
        <p:spPr/>
        <p:txBody>
          <a:bodyPr/>
          <a:lstStyle/>
          <a:p>
            <a:fld id="{556FFD58-FE2E-45EF-B21D-E4C76AA24EA4}" type="slidenum">
              <a:rPr lang="it-IT" smtClean="0"/>
              <a:t>2</a:t>
            </a:fld>
            <a:endParaRPr lang="it-IT"/>
          </a:p>
        </p:txBody>
      </p:sp>
    </p:spTree>
    <p:extLst>
      <p:ext uri="{BB962C8B-B14F-4D97-AF65-F5344CB8AC3E}">
        <p14:creationId xmlns:p14="http://schemas.microsoft.com/office/powerpoint/2010/main" val="381247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a:t>
            </a:r>
            <a:r>
              <a:rPr lang="it-IT" dirty="0" err="1" smtClean="0"/>
              <a:t>ROVRA</a:t>
            </a:r>
            <a:r>
              <a:rPr lang="it-IT" dirty="0" smtClean="0"/>
              <a:t>, rovere, la quercia, in latino </a:t>
            </a:r>
            <a:r>
              <a:rPr lang="it-IT" dirty="0" err="1" smtClean="0"/>
              <a:t>ROBUR</a:t>
            </a:r>
            <a:r>
              <a:rPr lang="it-IT" dirty="0" smtClean="0"/>
              <a:t>, che in località di San Basilio, fu presa come punto di riferimento di tutte carte geografiche dei tempi addietro.</a:t>
            </a:r>
            <a:r>
              <a:rPr lang="it-IT" baseline="0" dirty="0" smtClean="0"/>
              <a:t> Recentemente l’età ed un fulmine la hanno assai ridimensionata.</a:t>
            </a:r>
            <a:endParaRPr lang="it-IT" dirty="0"/>
          </a:p>
        </p:txBody>
      </p:sp>
      <p:sp>
        <p:nvSpPr>
          <p:cNvPr id="4" name="Segnaposto numero diapositiva 3"/>
          <p:cNvSpPr>
            <a:spLocks noGrp="1"/>
          </p:cNvSpPr>
          <p:nvPr>
            <p:ph type="sldNum" sz="quarter" idx="10"/>
          </p:nvPr>
        </p:nvSpPr>
        <p:spPr/>
        <p:txBody>
          <a:bodyPr/>
          <a:lstStyle/>
          <a:p>
            <a:fld id="{556FFD58-FE2E-45EF-B21D-E4C76AA24EA4}" type="slidenum">
              <a:rPr lang="it-IT" smtClean="0"/>
              <a:t>3</a:t>
            </a:fld>
            <a:endParaRPr lang="it-IT"/>
          </a:p>
        </p:txBody>
      </p:sp>
    </p:spTree>
    <p:extLst>
      <p:ext uri="{BB962C8B-B14F-4D97-AF65-F5344CB8AC3E}">
        <p14:creationId xmlns:p14="http://schemas.microsoft.com/office/powerpoint/2010/main" val="121742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San Basilio, Museo Archeologico etrusco-romano, costruito sul luogo delle precedenti scuole elementari.</a:t>
            </a:r>
            <a:endParaRPr lang="it-IT" dirty="0"/>
          </a:p>
        </p:txBody>
      </p:sp>
      <p:sp>
        <p:nvSpPr>
          <p:cNvPr id="4" name="Segnaposto numero diapositiva 3"/>
          <p:cNvSpPr>
            <a:spLocks noGrp="1"/>
          </p:cNvSpPr>
          <p:nvPr>
            <p:ph type="sldNum" sz="quarter" idx="10"/>
          </p:nvPr>
        </p:nvSpPr>
        <p:spPr/>
        <p:txBody>
          <a:bodyPr/>
          <a:lstStyle/>
          <a:p>
            <a:fld id="{556FFD58-FE2E-45EF-B21D-E4C76AA24EA4}" type="slidenum">
              <a:rPr lang="it-IT" smtClean="0"/>
              <a:t>4</a:t>
            </a:fld>
            <a:endParaRPr lang="it-IT"/>
          </a:p>
        </p:txBody>
      </p:sp>
    </p:spTree>
    <p:extLst>
      <p:ext uri="{BB962C8B-B14F-4D97-AF65-F5344CB8AC3E}">
        <p14:creationId xmlns:p14="http://schemas.microsoft.com/office/powerpoint/2010/main" val="196210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 Tra i due fiumi’, espressione che vale particolarmente per l’Isola di Ariano Polesine, originata dal Po di Venezia ed il Po di Goro, in località Santa Maria in Punta, delimitata poi dal mare.</a:t>
            </a:r>
            <a:endParaRPr lang="it-IT" dirty="0"/>
          </a:p>
        </p:txBody>
      </p:sp>
      <p:sp>
        <p:nvSpPr>
          <p:cNvPr id="4" name="Segnaposto numero diapositiva 3"/>
          <p:cNvSpPr>
            <a:spLocks noGrp="1"/>
          </p:cNvSpPr>
          <p:nvPr>
            <p:ph type="sldNum" sz="quarter" idx="10"/>
          </p:nvPr>
        </p:nvSpPr>
        <p:spPr/>
        <p:txBody>
          <a:bodyPr/>
          <a:lstStyle/>
          <a:p>
            <a:fld id="{556FFD58-FE2E-45EF-B21D-E4C76AA24EA4}" type="slidenum">
              <a:rPr lang="it-IT" smtClean="0"/>
              <a:t>5</a:t>
            </a:fld>
            <a:endParaRPr lang="it-IT"/>
          </a:p>
        </p:txBody>
      </p:sp>
    </p:spTree>
    <p:extLst>
      <p:ext uri="{BB962C8B-B14F-4D97-AF65-F5344CB8AC3E}">
        <p14:creationId xmlns:p14="http://schemas.microsoft.com/office/powerpoint/2010/main" val="248808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0048FB6-D24F-428D-ACE0-89863AC688F4}" type="datetimeFigureOut">
              <a:rPr lang="it-IT" smtClean="0"/>
              <a:t>06/11/2017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112204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0048FB6-D24F-428D-ACE0-89863AC688F4}" type="datetimeFigureOut">
              <a:rPr lang="it-IT" smtClean="0"/>
              <a:t>06/11/2017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3467711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0048FB6-D24F-428D-ACE0-89863AC688F4}" type="datetimeFigureOut">
              <a:rPr lang="it-IT" smtClean="0"/>
              <a:t>06/11/2017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41481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0048FB6-D24F-428D-ACE0-89863AC688F4}" type="datetimeFigureOut">
              <a:rPr lang="it-IT" smtClean="0"/>
              <a:t>06/11/2017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300427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0048FB6-D24F-428D-ACE0-89863AC688F4}" type="datetimeFigureOut">
              <a:rPr lang="it-IT" smtClean="0"/>
              <a:t>06/11/2017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79229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0048FB6-D24F-428D-ACE0-89863AC688F4}" type="datetimeFigureOut">
              <a:rPr lang="it-IT" smtClean="0"/>
              <a:t>06/11/2017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2109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0048FB6-D24F-428D-ACE0-89863AC688F4}" type="datetimeFigureOut">
              <a:rPr lang="it-IT" smtClean="0"/>
              <a:t>06/11/2017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149346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0048FB6-D24F-428D-ACE0-89863AC688F4}" type="datetimeFigureOut">
              <a:rPr lang="it-IT" smtClean="0"/>
              <a:t>06/11/2017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138066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0048FB6-D24F-428D-ACE0-89863AC688F4}" type="datetimeFigureOut">
              <a:rPr lang="it-IT" smtClean="0"/>
              <a:t>06/11/2017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206844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0048FB6-D24F-428D-ACE0-89863AC688F4}" type="datetimeFigureOut">
              <a:rPr lang="it-IT" smtClean="0"/>
              <a:t>06/11/2017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390258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0048FB6-D24F-428D-ACE0-89863AC688F4}" type="datetimeFigureOut">
              <a:rPr lang="it-IT" smtClean="0"/>
              <a:t>06/11/2017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4026DC4-0EE7-4919-8577-39118A942A45}" type="slidenum">
              <a:rPr lang="it-IT" smtClean="0"/>
              <a:t>‹N›</a:t>
            </a:fld>
            <a:endParaRPr lang="it-IT"/>
          </a:p>
        </p:txBody>
      </p:sp>
    </p:spTree>
    <p:extLst>
      <p:ext uri="{BB962C8B-B14F-4D97-AF65-F5344CB8AC3E}">
        <p14:creationId xmlns:p14="http://schemas.microsoft.com/office/powerpoint/2010/main" val="195694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48FB6-D24F-428D-ACE0-89863AC688F4}" type="datetimeFigureOut">
              <a:rPr lang="it-IT" smtClean="0"/>
              <a:t>06/11/2017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26DC4-0EE7-4919-8577-39118A942A45}" type="slidenum">
              <a:rPr lang="it-IT" smtClean="0"/>
              <a:t>‹N›</a:t>
            </a:fld>
            <a:endParaRPr lang="it-IT"/>
          </a:p>
        </p:txBody>
      </p:sp>
    </p:spTree>
    <p:extLst>
      <p:ext uri="{BB962C8B-B14F-4D97-AF65-F5344CB8AC3E}">
        <p14:creationId xmlns:p14="http://schemas.microsoft.com/office/powerpoint/2010/main" val="4292454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58" y="0"/>
            <a:ext cx="9162852" cy="6093296"/>
          </a:xfrm>
        </p:spPr>
      </p:pic>
    </p:spTree>
    <p:extLst>
      <p:ext uri="{BB962C8B-B14F-4D97-AF65-F5344CB8AC3E}">
        <p14:creationId xmlns:p14="http://schemas.microsoft.com/office/powerpoint/2010/main" val="1240561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2341065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227471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3106096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1121727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755251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1187715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97258"/>
            <a:ext cx="4176463" cy="6960774"/>
          </a:xfrm>
        </p:spPr>
      </p:pic>
    </p:spTree>
    <p:extLst>
      <p:ext uri="{BB962C8B-B14F-4D97-AF65-F5344CB8AC3E}">
        <p14:creationId xmlns:p14="http://schemas.microsoft.com/office/powerpoint/2010/main" val="1523438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4070" y="116632"/>
            <a:ext cx="4048129" cy="6746883"/>
          </a:xfrm>
        </p:spPr>
      </p:pic>
    </p:spTree>
    <p:extLst>
      <p:ext uri="{BB962C8B-B14F-4D97-AF65-F5344CB8AC3E}">
        <p14:creationId xmlns:p14="http://schemas.microsoft.com/office/powerpoint/2010/main" val="941368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1018291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3474644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040"/>
            <a:ext cx="9143999" cy="6858000"/>
          </a:xfrm>
        </p:spPr>
      </p:pic>
    </p:spTree>
    <p:extLst>
      <p:ext uri="{BB962C8B-B14F-4D97-AF65-F5344CB8AC3E}">
        <p14:creationId xmlns:p14="http://schemas.microsoft.com/office/powerpoint/2010/main" val="3271603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1225314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797309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97258"/>
            <a:ext cx="4176463" cy="6960774"/>
          </a:xfrm>
        </p:spPr>
      </p:pic>
    </p:spTree>
    <p:extLst>
      <p:ext uri="{BB962C8B-B14F-4D97-AF65-F5344CB8AC3E}">
        <p14:creationId xmlns:p14="http://schemas.microsoft.com/office/powerpoint/2010/main" val="3716873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97258"/>
            <a:ext cx="4176463" cy="6960774"/>
          </a:xfrm>
        </p:spPr>
      </p:pic>
    </p:spTree>
    <p:extLst>
      <p:ext uri="{BB962C8B-B14F-4D97-AF65-F5344CB8AC3E}">
        <p14:creationId xmlns:p14="http://schemas.microsoft.com/office/powerpoint/2010/main" val="907716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3343937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4091" y="0"/>
            <a:ext cx="4118109" cy="6863516"/>
          </a:xfrm>
        </p:spPr>
      </p:pic>
    </p:spTree>
    <p:extLst>
      <p:ext uri="{BB962C8B-B14F-4D97-AF65-F5344CB8AC3E}">
        <p14:creationId xmlns:p14="http://schemas.microsoft.com/office/powerpoint/2010/main" val="3061507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4091" y="0"/>
            <a:ext cx="4118109" cy="6863516"/>
          </a:xfrm>
        </p:spPr>
      </p:pic>
    </p:spTree>
    <p:extLst>
      <p:ext uri="{BB962C8B-B14F-4D97-AF65-F5344CB8AC3E}">
        <p14:creationId xmlns:p14="http://schemas.microsoft.com/office/powerpoint/2010/main" val="677016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6712" y="-6818007"/>
            <a:ext cx="10585176" cy="17641966"/>
          </a:xfrm>
        </p:spPr>
      </p:pic>
    </p:spTree>
    <p:extLst>
      <p:ext uri="{BB962C8B-B14F-4D97-AF65-F5344CB8AC3E}">
        <p14:creationId xmlns:p14="http://schemas.microsoft.com/office/powerpoint/2010/main" val="1313872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5"/>
            <a:ext cx="4176463" cy="6960773"/>
          </a:xfrm>
        </p:spPr>
      </p:pic>
    </p:spTree>
    <p:extLst>
      <p:ext uri="{BB962C8B-B14F-4D97-AF65-F5344CB8AC3E}">
        <p14:creationId xmlns:p14="http://schemas.microsoft.com/office/powerpoint/2010/main" val="814901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0768" y="-6924687"/>
            <a:ext cx="11484768" cy="13750149"/>
          </a:xfrm>
        </p:spPr>
      </p:pic>
    </p:spTree>
    <p:extLst>
      <p:ext uri="{BB962C8B-B14F-4D97-AF65-F5344CB8AC3E}">
        <p14:creationId xmlns:p14="http://schemas.microsoft.com/office/powerpoint/2010/main" val="1672484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243983" cy="4437112"/>
          </a:xfrm>
        </p:spPr>
      </p:pic>
    </p:spTree>
    <p:extLst>
      <p:ext uri="{BB962C8B-B14F-4D97-AF65-F5344CB8AC3E}">
        <p14:creationId xmlns:p14="http://schemas.microsoft.com/office/powerpoint/2010/main" val="3871466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2755"/>
            <a:ext cx="8532440" cy="14220736"/>
          </a:xfrm>
        </p:spPr>
      </p:pic>
    </p:spTree>
    <p:extLst>
      <p:ext uri="{BB962C8B-B14F-4D97-AF65-F5344CB8AC3E}">
        <p14:creationId xmlns:p14="http://schemas.microsoft.com/office/powerpoint/2010/main" val="3224074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97258"/>
            <a:ext cx="4176463" cy="6960774"/>
          </a:xfrm>
        </p:spPr>
      </p:pic>
    </p:spTree>
    <p:extLst>
      <p:ext uri="{BB962C8B-B14F-4D97-AF65-F5344CB8AC3E}">
        <p14:creationId xmlns:p14="http://schemas.microsoft.com/office/powerpoint/2010/main" val="3641652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2752283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32495" cy="6381328"/>
          </a:xfrm>
        </p:spPr>
      </p:pic>
    </p:spTree>
    <p:extLst>
      <p:ext uri="{BB962C8B-B14F-4D97-AF65-F5344CB8AC3E}">
        <p14:creationId xmlns:p14="http://schemas.microsoft.com/office/powerpoint/2010/main" val="3503493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64" y="15822"/>
            <a:ext cx="9211021" cy="4421290"/>
          </a:xfrm>
        </p:spPr>
      </p:pic>
    </p:spTree>
    <p:extLst>
      <p:ext uri="{BB962C8B-B14F-4D97-AF65-F5344CB8AC3E}">
        <p14:creationId xmlns:p14="http://schemas.microsoft.com/office/powerpoint/2010/main" val="157987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0"/>
            <a:ext cx="4114800" cy="6858000"/>
          </a:xfrm>
          <a:prstGeom prst="rect">
            <a:avLst/>
          </a:prstGeom>
        </p:spPr>
      </p:pic>
    </p:spTree>
    <p:extLst>
      <p:ext uri="{BB962C8B-B14F-4D97-AF65-F5344CB8AC3E}">
        <p14:creationId xmlns:p14="http://schemas.microsoft.com/office/powerpoint/2010/main" val="3105473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5" y="22755"/>
            <a:ext cx="4104456" cy="6840761"/>
          </a:xfrm>
        </p:spPr>
      </p:pic>
    </p:spTree>
    <p:extLst>
      <p:ext uri="{BB962C8B-B14F-4D97-AF65-F5344CB8AC3E}">
        <p14:creationId xmlns:p14="http://schemas.microsoft.com/office/powerpoint/2010/main" val="921592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2756"/>
            <a:ext cx="4104455" cy="6840760"/>
          </a:xfrm>
        </p:spPr>
      </p:pic>
    </p:spTree>
    <p:extLst>
      <p:ext uri="{BB962C8B-B14F-4D97-AF65-F5344CB8AC3E}">
        <p14:creationId xmlns:p14="http://schemas.microsoft.com/office/powerpoint/2010/main" val="1405407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4091" y="0"/>
            <a:ext cx="4118109" cy="6863516"/>
          </a:xfrm>
        </p:spPr>
      </p:pic>
    </p:spTree>
    <p:extLst>
      <p:ext uri="{BB962C8B-B14F-4D97-AF65-F5344CB8AC3E}">
        <p14:creationId xmlns:p14="http://schemas.microsoft.com/office/powerpoint/2010/main" val="726282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334</Words>
  <Application>Microsoft Office PowerPoint</Application>
  <PresentationFormat>Presentazione su schermo (4:3)</PresentationFormat>
  <Paragraphs>13</Paragraphs>
  <Slides>32</Slides>
  <Notes>5</Notes>
  <HiddenSlides>0</HiddenSlides>
  <MMClips>0</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6</cp:revision>
  <dcterms:created xsi:type="dcterms:W3CDTF">2017-11-06T07:15:30Z</dcterms:created>
  <dcterms:modified xsi:type="dcterms:W3CDTF">2017-11-06T08:43:48Z</dcterms:modified>
</cp:coreProperties>
</file>