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57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43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20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49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14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86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9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89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675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948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6844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158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1ADAD-D9D1-444B-BC5F-59B9F9ECB406}" type="datetimeFigureOut">
              <a:rPr lang="it-IT" smtClean="0"/>
              <a:t>15/01/2018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F9827-B651-44AF-86C6-26DCCED0CDB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4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4"/>
            <a:ext cx="5717109" cy="6853986"/>
          </a:xfrm>
        </p:spPr>
      </p:pic>
    </p:spTree>
    <p:extLst>
      <p:ext uri="{BB962C8B-B14F-4D97-AF65-F5344CB8AC3E}">
        <p14:creationId xmlns:p14="http://schemas.microsoft.com/office/powerpoint/2010/main" val="13420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64"/>
            <a:ext cx="8316416" cy="6948075"/>
          </a:xfrm>
        </p:spPr>
      </p:pic>
    </p:spTree>
    <p:extLst>
      <p:ext uri="{BB962C8B-B14F-4D97-AF65-F5344CB8AC3E}">
        <p14:creationId xmlns:p14="http://schemas.microsoft.com/office/powerpoint/2010/main" val="81611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949280"/>
            <a:ext cx="8229600" cy="90872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Amelia, Veduta di un lato del Collegio di S. Michele Arcangelo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" y="-4548"/>
            <a:ext cx="8276118" cy="5953828"/>
          </a:xfrm>
        </p:spPr>
      </p:pic>
    </p:spTree>
    <p:extLst>
      <p:ext uri="{BB962C8B-B14F-4D97-AF65-F5344CB8AC3E}">
        <p14:creationId xmlns:p14="http://schemas.microsoft.com/office/powerpoint/2010/main" val="3214307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45638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Amelia, Facciata della chiesa del Collegio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97105" cy="6858000"/>
          </a:xfrm>
        </p:spPr>
      </p:pic>
    </p:spTree>
    <p:extLst>
      <p:ext uri="{BB962C8B-B14F-4D97-AF65-F5344CB8AC3E}">
        <p14:creationId xmlns:p14="http://schemas.microsoft.com/office/powerpoint/2010/main" val="71446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148064" y="2130425"/>
            <a:ext cx="3816424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Il ciclo pittorico geronimiano in S. Angelo di Amelia.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</a:t>
            </a:r>
            <a:r>
              <a:rPr lang="it-IT" sz="1400" dirty="0" err="1" smtClean="0"/>
              <a:t>Cogr</a:t>
            </a:r>
            <a:r>
              <a:rPr lang="it-IT" sz="1400" dirty="0" smtClean="0"/>
              <a:t>. Fasc. 128, pag. </a:t>
            </a:r>
            <a:r>
              <a:rPr lang="it-IT" sz="1400" smtClean="0"/>
              <a:t>1-23 )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220072" y="2420888"/>
            <a:ext cx="3923928" cy="86409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83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8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166"/>
            <a:ext cx="4588169" cy="6887166"/>
          </a:xfrm>
        </p:spPr>
      </p:pic>
    </p:spTree>
    <p:extLst>
      <p:ext uri="{BB962C8B-B14F-4D97-AF65-F5344CB8AC3E}">
        <p14:creationId xmlns:p14="http://schemas.microsoft.com/office/powerpoint/2010/main" val="155411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12040"/>
            <a:ext cx="4959032" cy="6845959"/>
          </a:xfrm>
        </p:spPr>
      </p:pic>
    </p:spTree>
    <p:extLst>
      <p:ext uri="{BB962C8B-B14F-4D97-AF65-F5344CB8AC3E}">
        <p14:creationId xmlns:p14="http://schemas.microsoft.com/office/powerpoint/2010/main" val="428957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4"/>
            <a:ext cx="4858684" cy="6881873"/>
          </a:xfrm>
        </p:spPr>
      </p:pic>
    </p:spTree>
    <p:extLst>
      <p:ext uri="{BB962C8B-B14F-4D97-AF65-F5344CB8AC3E}">
        <p14:creationId xmlns:p14="http://schemas.microsoft.com/office/powerpoint/2010/main" val="38299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08714" cy="6624736"/>
          </a:xfrm>
        </p:spPr>
      </p:pic>
    </p:spTree>
    <p:extLst>
      <p:ext uri="{BB962C8B-B14F-4D97-AF65-F5344CB8AC3E}">
        <p14:creationId xmlns:p14="http://schemas.microsoft.com/office/powerpoint/2010/main" val="928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Riv</a:t>
            </a:r>
            <a:r>
              <a:rPr lang="it-IT" sz="1400" dirty="0" smtClean="0"/>
              <a:t>. Fasc. 122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" y="25276"/>
            <a:ext cx="4851006" cy="6832724"/>
          </a:xfrm>
        </p:spPr>
      </p:pic>
    </p:spTree>
    <p:extLst>
      <p:ext uri="{BB962C8B-B14F-4D97-AF65-F5344CB8AC3E}">
        <p14:creationId xmlns:p14="http://schemas.microsoft.com/office/powerpoint/2010/main" val="16895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36</Words>
  <Application>Microsoft Office PowerPoint</Application>
  <PresentationFormat>Presentazione su schermo (4:3)</PresentationFormat>
  <Paragraphs>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Tema di Office</vt:lpstr>
      <vt:lpstr>Presentazione standard di PowerPoint</vt:lpstr>
      <vt:lpstr>Amelia, Veduta di un lato del Collegio di S. Michele Arcangelo</vt:lpstr>
      <vt:lpstr>Amelia, Facciata della chiesa del Collegio</vt:lpstr>
      <vt:lpstr>Il ciclo pittorico geronimiano in S. Angelo di Amelia. Da Riv. Cogr. Fasc. 128, pag. 1-23 )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Riv. Fasc. 122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ciclo pittorico geronimiano in S. Angelo di Ameli</dc:title>
  <dc:creator>lenovo</dc:creator>
  <cp:lastModifiedBy>lenovo</cp:lastModifiedBy>
  <cp:revision>4</cp:revision>
  <dcterms:created xsi:type="dcterms:W3CDTF">2016-05-22T13:56:05Z</dcterms:created>
  <dcterms:modified xsi:type="dcterms:W3CDTF">2018-01-15T10:44:57Z</dcterms:modified>
</cp:coreProperties>
</file>