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43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26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91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54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52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88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21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49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31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10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92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5F39-508F-4600-91BF-55D67CB1582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65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32040" y="2130425"/>
            <a:ext cx="352616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Casale </a:t>
            </a:r>
            <a:r>
              <a:rPr lang="it-IT" sz="1400" dirty="0" err="1" smtClean="0"/>
              <a:t>Monf</a:t>
            </a:r>
            <a:r>
              <a:rPr lang="it-IT" sz="1400" dirty="0" smtClean="0"/>
              <a:t>., chiesa di S. Giuseppe, in via Lanza, prima sede dell’Istituto della Provvidenza, </a:t>
            </a:r>
            <a:br>
              <a:rPr lang="it-IT" sz="1400" dirty="0" smtClean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Somaschi, fasc. </a:t>
            </a:r>
            <a:r>
              <a:rPr lang="it-IT" sz="1400" smtClean="0"/>
              <a:t>125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9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31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Casale Monf., chiesa di S. Giuseppe, in via Lanza, prima sede dell’Istituto della Provvidenza,  Da Riv. Somaschi, fasc. 125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Casale Monf., chiesa di S. Giuseppe, in via Lanza, prima sede dell’Istituto della Provvidenza,  Da Riv. Somaschi, fasc. 125</dc:title>
  <dc:creator>lenovo</dc:creator>
  <cp:lastModifiedBy>lenovo</cp:lastModifiedBy>
  <cp:revision>2</cp:revision>
  <dcterms:created xsi:type="dcterms:W3CDTF">2016-06-20T07:35:18Z</dcterms:created>
  <dcterms:modified xsi:type="dcterms:W3CDTF">2016-06-20T07:38:47Z</dcterms:modified>
</cp:coreProperties>
</file>