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332" r:id="rId3"/>
    <p:sldId id="333" r:id="rId4"/>
    <p:sldId id="334" r:id="rId5"/>
    <p:sldId id="257" r:id="rId6"/>
    <p:sldId id="335" r:id="rId7"/>
    <p:sldId id="33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6" r:id="rId25"/>
    <p:sldId id="274" r:id="rId26"/>
    <p:sldId id="275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7" r:id="rId8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14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0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EECE0-2FC3-4378-97AB-1FDBB1BFF405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C936E-0167-46A6-B046-8D20AAABB8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83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C936E-0167-46A6-B046-8D20AAABB8B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6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8741-57E1-45E2-B2FA-25779FFCB51D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AA0F-41BF-4E47-94E1-A2DA5BED60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08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8741-57E1-45E2-B2FA-25779FFCB51D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AA0F-41BF-4E47-94E1-A2DA5BED60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59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8741-57E1-45E2-B2FA-25779FFCB51D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AA0F-41BF-4E47-94E1-A2DA5BED60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72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8741-57E1-45E2-B2FA-25779FFCB51D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AA0F-41BF-4E47-94E1-A2DA5BED60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29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8741-57E1-45E2-B2FA-25779FFCB51D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AA0F-41BF-4E47-94E1-A2DA5BED60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753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8741-57E1-45E2-B2FA-25779FFCB51D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AA0F-41BF-4E47-94E1-A2DA5BED60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998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8741-57E1-45E2-B2FA-25779FFCB51D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AA0F-41BF-4E47-94E1-A2DA5BED60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06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8741-57E1-45E2-B2FA-25779FFCB51D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AA0F-41BF-4E47-94E1-A2DA5BED60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378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8741-57E1-45E2-B2FA-25779FFCB51D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AA0F-41BF-4E47-94E1-A2DA5BED60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41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8741-57E1-45E2-B2FA-25779FFCB51D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AA0F-41BF-4E47-94E1-A2DA5BED60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52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8741-57E1-45E2-B2FA-25779FFCB51D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7AA0F-41BF-4E47-94E1-A2DA5BED60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70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98741-57E1-45E2-B2FA-25779FFCB51D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7AA0F-41BF-4E47-94E1-A2DA5BED60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61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76056" y="2130425"/>
            <a:ext cx="3382144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Fasc. 122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9376"/>
            <a:ext cx="4850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3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76"/>
            <a:ext cx="5075116" cy="6837824"/>
          </a:xfrm>
        </p:spPr>
      </p:pic>
    </p:spTree>
    <p:extLst>
      <p:ext uri="{BB962C8B-B14F-4D97-AF65-F5344CB8AC3E}">
        <p14:creationId xmlns:p14="http://schemas.microsoft.com/office/powerpoint/2010/main" val="30277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Divisa Gallio</a:t>
            </a:r>
            <a:br>
              <a:rPr lang="it-IT" sz="1400" dirty="0" smtClean="0"/>
            </a:br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Fasc. </a:t>
            </a:r>
            <a:r>
              <a:rPr lang="it-IT" sz="1400" smtClean="0"/>
              <a:t>126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1118" cy="6858000"/>
          </a:xfrm>
        </p:spPr>
      </p:pic>
    </p:spTree>
    <p:extLst>
      <p:ext uri="{BB962C8B-B14F-4D97-AF65-F5344CB8AC3E}">
        <p14:creationId xmlns:p14="http://schemas.microsoft.com/office/powerpoint/2010/main" val="42375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Salone delle Accademie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0879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89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700192"/>
            <a:ext cx="91440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Impresa dell’Accademia degli Indifferenti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239505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87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facciata del Collegio Gallio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71400"/>
            <a:ext cx="8610099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57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198287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4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porticato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74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17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smtClean="0"/>
              <a:t>Porticato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84" y="0"/>
            <a:ext cx="478885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84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" y="31432"/>
            <a:ext cx="9159565" cy="43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02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06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7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177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1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691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0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" y="0"/>
            <a:ext cx="48085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76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72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29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"/>
            <a:ext cx="3745670" cy="685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2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72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31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906"/>
            <a:ext cx="4105669" cy="683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5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233975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Statua in legno di Ercole coperto dalla pelle del leone Nemeo e reggente la clava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1490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9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2195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Scalone d’onore. La </a:t>
            </a:r>
            <a:r>
              <a:rPr lang="it-IT" sz="2000" dirty="0" err="1" smtClean="0"/>
              <a:t>loggietta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6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Lo scudo dello scalone d’onore, Apoteosi di Ercole, affresco di Carlo </a:t>
            </a:r>
            <a:r>
              <a:rPr lang="it-IT" sz="2000" dirty="0" err="1" smtClean="0"/>
              <a:t>Carloni</a:t>
            </a:r>
            <a:r>
              <a:rPr lang="it-IT" sz="2000" dirty="0" smtClean="0"/>
              <a:t>, ( 1686-1775 )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6"/>
            <a:ext cx="4841906" cy="685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3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Lunetta dell’androne. Motto di Diogene:» Cerco l’uomo «.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9384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2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821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084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Lunetta dell’androne. Motto di </a:t>
            </a:r>
            <a:r>
              <a:rPr lang="it-IT" sz="2000" dirty="0" err="1" smtClean="0"/>
              <a:t>Antistene</a:t>
            </a:r>
            <a:r>
              <a:rPr lang="it-IT" sz="2000" dirty="0" smtClean="0"/>
              <a:t>:» 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" y="0"/>
            <a:ext cx="9022247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4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400" dirty="0" smtClean="0"/>
              <a:t>Medaglia sopra la porta. Motto di Isocrate:» IL fuoco prova l’oro, le avversità l’amico «.</a:t>
            </a:r>
            <a:endParaRPr lang="it-IT" sz="24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" y="0"/>
            <a:ext cx="6887352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0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" y="25135"/>
            <a:ext cx="4563185" cy="683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10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997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9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"/>
            <a:ext cx="4317938" cy="686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13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733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37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18" y="0"/>
            <a:ext cx="57138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24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95" y="0"/>
            <a:ext cx="53570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6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0" y="0"/>
            <a:ext cx="48471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3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" y="0"/>
            <a:ext cx="47953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1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Porticina in bronzo dorato , altare maggiore Gallio, cesellato da Prof. </a:t>
            </a:r>
            <a:r>
              <a:rPr lang="it-IT" sz="2000" smtClean="0"/>
              <a:t>Tavani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74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312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551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2"/>
            <a:ext cx="9217332" cy="587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6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" y="0"/>
            <a:ext cx="9131187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4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" y="0"/>
            <a:ext cx="9060794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5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322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7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066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82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2895808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Reliqiarii</a:t>
            </a:r>
            <a:r>
              <a:rPr lang="it-IT" sz="2000" dirty="0" smtClean="0"/>
              <a:t> di </a:t>
            </a:r>
            <a:r>
              <a:rPr lang="it-IT" sz="2000" smtClean="0"/>
              <a:t>San Girolamo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1" y="0"/>
            <a:ext cx="32304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72" y="0"/>
            <a:ext cx="28695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9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Bogani, al Gallio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" y="0"/>
            <a:ext cx="4543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1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Tommaso d’Aquino, Gallio, Salone d’onore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356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8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Gregorio Magno, salone d’</a:t>
            </a:r>
            <a:r>
              <a:rPr lang="it-IT" sz="2000" dirty="0" err="1" smtClean="0"/>
              <a:t>0nore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" y="0"/>
            <a:ext cx="51228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8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44208" cy="7006856"/>
          </a:xfrm>
        </p:spPr>
      </p:pic>
    </p:spTree>
    <p:extLst>
      <p:ext uri="{BB962C8B-B14F-4D97-AF65-F5344CB8AC3E}">
        <p14:creationId xmlns:p14="http://schemas.microsoft.com/office/powerpoint/2010/main" val="16361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22" y="0"/>
            <a:ext cx="78391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78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Sant’Ambrogio, alone d’onore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4" y="-5644"/>
            <a:ext cx="4392732" cy="686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57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Girolamo dottore, </a:t>
            </a:r>
            <a:br>
              <a:rPr lang="it-IT" sz="2000" dirty="0" smtClean="0"/>
            </a:br>
            <a:r>
              <a:rPr lang="it-IT" sz="2000" dirty="0" smtClean="0"/>
              <a:t>salone d’onore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" y="0"/>
            <a:ext cx="49291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8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9072"/>
            <a:ext cx="4852573" cy="686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31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Busto di San </a:t>
            </a:r>
            <a:r>
              <a:rPr lang="it-IT" sz="2000" dirty="0" err="1" smtClean="0"/>
              <a:t>Girolmo</a:t>
            </a:r>
            <a:r>
              <a:rPr lang="it-IT" sz="2000" dirty="0" smtClean="0"/>
              <a:t>, </a:t>
            </a:r>
            <a:br>
              <a:rPr lang="it-IT" sz="2000" dirty="0" smtClean="0"/>
            </a:br>
            <a:r>
              <a:rPr lang="it-IT" sz="2000" dirty="0" smtClean="0"/>
              <a:t>conservato al Gallio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" y="-3484"/>
            <a:ext cx="4404002" cy="686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85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Girolamo con giovani, bronzo </a:t>
            </a:r>
            <a:r>
              <a:rPr lang="it-IT" sz="2000" dirty="0" err="1" smtClean="0"/>
              <a:t>conervato</a:t>
            </a:r>
            <a:r>
              <a:rPr lang="it-IT" sz="2000" dirty="0" smtClean="0"/>
              <a:t> </a:t>
            </a:r>
            <a:r>
              <a:rPr lang="it-IT" sz="2000" dirty="0" err="1" smtClean="0"/>
              <a:t>alGallio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1"/>
            <a:ext cx="5050292" cy="685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5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21"/>
            <a:ext cx="6786194" cy="688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20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8"/>
            <a:ext cx="6707381" cy="682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29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795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93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" y="0"/>
            <a:ext cx="8153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4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 err="1" smtClean="0"/>
              <a:t>Semicupola</a:t>
            </a:r>
            <a:r>
              <a:rPr lang="it-IT" sz="2000" dirty="0" smtClean="0"/>
              <a:t> di </a:t>
            </a:r>
            <a:r>
              <a:rPr lang="it-IT" sz="2000" dirty="0" err="1" smtClean="0"/>
              <a:t>sinistra,Paradiso</a:t>
            </a:r>
            <a:r>
              <a:rPr lang="it-IT" sz="2000" dirty="0" smtClean="0"/>
              <a:t> terrestre, Chiesa Gallio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0" y="1600200"/>
            <a:ext cx="9157609" cy="53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130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it-IT" sz="2800" dirty="0" smtClean="0"/>
              <a:t>Fregio di finestra nel cortile del Gallio. Motto di Virgilio:</a:t>
            </a:r>
            <a:br>
              <a:rPr lang="it-IT" sz="2800" dirty="0" smtClean="0"/>
            </a:br>
            <a:r>
              <a:rPr lang="it-IT" sz="2800" dirty="0" smtClean="0"/>
              <a:t>»  La fatica vince ogni cosa «.</a:t>
            </a:r>
            <a:endParaRPr lang="it-IT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5291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5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Padre Leone </a:t>
            </a:r>
            <a:r>
              <a:rPr lang="it-IT" sz="2000" dirty="0" err="1" smtClean="0"/>
              <a:t>Carpani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94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53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" y="0"/>
            <a:ext cx="44665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70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" y="0"/>
            <a:ext cx="62719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21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379"/>
            <a:ext cx="6448751" cy="683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70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8"/>
            <a:ext cx="9079533" cy="67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43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057" y="0"/>
            <a:ext cx="53658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1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Lunetta dell’androne, motto di Diogene:» Ceco l’uomo «.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" y="8674"/>
            <a:ext cx="9093213" cy="529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31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Lunetta dell’</a:t>
            </a:r>
            <a:r>
              <a:rPr lang="it-IT" sz="2000" dirty="0" err="1" smtClean="0"/>
              <a:t>andr0ne</a:t>
            </a:r>
            <a:r>
              <a:rPr lang="it-IT" sz="2000" dirty="0" smtClean="0"/>
              <a:t> motto di Pitagora:» Non sa parlare che non sa </a:t>
            </a:r>
            <a:r>
              <a:rPr lang="it-IT" sz="2000" dirty="0" err="1" smtClean="0"/>
              <a:t>tecere</a:t>
            </a:r>
            <a:r>
              <a:rPr lang="it-IT" sz="2000" dirty="0" smtClean="0"/>
              <a:t> «.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" y="0"/>
            <a:ext cx="8229600" cy="451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219573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Chiesa del Gallio, </a:t>
            </a:r>
            <a:r>
              <a:rPr lang="it-IT" sz="2000" dirty="0" err="1" smtClean="0"/>
              <a:t>Torildo</a:t>
            </a:r>
            <a:r>
              <a:rPr lang="it-IT" sz="2000" dirty="0" smtClean="0"/>
              <a:t> Conconi, tazza centrale, Traslazione della Santa Casa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" y="-10416"/>
            <a:ext cx="6899971" cy="686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7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Semicupola</a:t>
            </a:r>
            <a:r>
              <a:rPr lang="it-IT" sz="2000" dirty="0" smtClean="0"/>
              <a:t> di destra, chiesa Gallio, Sacra Famiglia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" y="428212"/>
            <a:ext cx="8015741" cy="645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728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Chiesa del Gallio, </a:t>
            </a:r>
            <a:r>
              <a:rPr lang="it-IT" sz="2000" dirty="0" err="1" smtClean="0"/>
              <a:t>semicupola</a:t>
            </a:r>
            <a:r>
              <a:rPr lang="it-IT" sz="2000" dirty="0" smtClean="0"/>
              <a:t> di destra, La Santa casa di Nazareth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96887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53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Chiesa del Gallio, </a:t>
            </a:r>
            <a:r>
              <a:rPr lang="it-IT" sz="2000" dirty="0" err="1" smtClean="0"/>
              <a:t>semicupola</a:t>
            </a:r>
            <a:r>
              <a:rPr lang="it-IT" sz="2000" dirty="0" smtClean="0"/>
              <a:t> di sinistra, Il Paradiso terrestre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06"/>
            <a:ext cx="9210322" cy="527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10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719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Chiesa del Gallio, L’Annunciazione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7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" y="0"/>
            <a:ext cx="34412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20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" y="0"/>
            <a:ext cx="3410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8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66" y="0"/>
            <a:ext cx="2486154" cy="683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0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" y="0"/>
            <a:ext cx="4214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0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" y="6932"/>
            <a:ext cx="9184225" cy="623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51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72" y="0"/>
            <a:ext cx="44940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1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" y="0"/>
            <a:ext cx="5561249" cy="6957392"/>
          </a:xfrm>
        </p:spPr>
      </p:pic>
    </p:spTree>
    <p:extLst>
      <p:ext uri="{BB962C8B-B14F-4D97-AF65-F5344CB8AC3E}">
        <p14:creationId xmlns:p14="http://schemas.microsoft.com/office/powerpoint/2010/main" val="398480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70" y="0"/>
            <a:ext cx="46747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73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66" y="0"/>
            <a:ext cx="50271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00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Gallio, M. Bogani, S. Girolamo </a:t>
            </a:r>
            <a:r>
              <a:rPr lang="it-IT" sz="2000" smtClean="0"/>
              <a:t>Miani educatore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272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75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2954" cy="6858000"/>
          </a:xfrm>
        </p:spPr>
      </p:pic>
    </p:spTree>
    <p:extLst>
      <p:ext uri="{BB962C8B-B14F-4D97-AF65-F5344CB8AC3E}">
        <p14:creationId xmlns:p14="http://schemas.microsoft.com/office/powerpoint/2010/main" val="25647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263</Words>
  <Application>Microsoft Office PowerPoint</Application>
  <PresentationFormat>Presentazione su schermo (4:3)</PresentationFormat>
  <Paragraphs>34</Paragraphs>
  <Slides>82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82</vt:i4>
      </vt:variant>
    </vt:vector>
  </HeadingPairs>
  <TitlesOfParts>
    <vt:vector size="83" baseType="lpstr">
      <vt:lpstr>Tema di Office</vt:lpstr>
      <vt:lpstr>Da Riv. Fasc. 122</vt:lpstr>
      <vt:lpstr>Presentazione standard di PowerPoint</vt:lpstr>
      <vt:lpstr>Presentazione standard di PowerPoint</vt:lpstr>
      <vt:lpstr>Porticina in bronzo dorato , altare maggiore Gallio, cesellato da Prof. Tavani</vt:lpstr>
      <vt:lpstr>Presentazione standard di PowerPoint</vt:lpstr>
      <vt:lpstr>Semicupola di sinistra,Paradiso terrestre, Chiesa Gallio</vt:lpstr>
      <vt:lpstr>Semicupola di destra, chiesa Gallio, Sacra Famiglia</vt:lpstr>
      <vt:lpstr>Presentazione standard di PowerPoint</vt:lpstr>
      <vt:lpstr>Presentazione standard di PowerPoint</vt:lpstr>
      <vt:lpstr>Presentazione standard di PowerPoint</vt:lpstr>
      <vt:lpstr>Divisa Gallio Da Riv. Fasc. 126</vt:lpstr>
      <vt:lpstr>Salone delle Accademie</vt:lpstr>
      <vt:lpstr>Impresa dell’Accademia degli Indifferenti</vt:lpstr>
      <vt:lpstr>La facciata del Collegio Gallio</vt:lpstr>
      <vt:lpstr>Presentazione standard di PowerPoint</vt:lpstr>
      <vt:lpstr>Il porticato</vt:lpstr>
      <vt:lpstr>Porticato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Statua in legno di Ercole coperto dalla pelle del leone Nemeo e reggente la clava</vt:lpstr>
      <vt:lpstr>Scalone d’onore. La loggietta</vt:lpstr>
      <vt:lpstr>Lo scudo dello scalone d’onore, Apoteosi di Ercole, affresco di Carlo Carloni, ( 1686-1775 )</vt:lpstr>
      <vt:lpstr>Lunetta dell’androne. Motto di Diogene:» Cerco l’uomo «.</vt:lpstr>
      <vt:lpstr>Lunetta dell’androne. Motto di Antistene:» </vt:lpstr>
      <vt:lpstr>Medaglia sopra la porta. Motto di Isocrate:» IL fuoco prova l’oro, le avversità l’amico «.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Reliqiarii di San Girolamo</vt:lpstr>
      <vt:lpstr>Bogani, al Gallio</vt:lpstr>
      <vt:lpstr>San Tommaso d’Aquino, Gallio, Salone d’onore</vt:lpstr>
      <vt:lpstr>San Gregorio Magno, salone d’0nore</vt:lpstr>
      <vt:lpstr>Presentazione standard di PowerPoint</vt:lpstr>
      <vt:lpstr>Sant’Ambrogio, alone d’onore</vt:lpstr>
      <vt:lpstr>San Girolamo dottore,  salone d’onore</vt:lpstr>
      <vt:lpstr>Presentazione standard di PowerPoint</vt:lpstr>
      <vt:lpstr>Busto di San Girolmo,  conservato al Gallio</vt:lpstr>
      <vt:lpstr>San Girolamo con giovani, bronzo conervato alGallio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Fregio di finestra nel cortile del Gallio. Motto di Virgilio: »  La fatica vince ogni cosa «.</vt:lpstr>
      <vt:lpstr>Padre Leone Carpani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Lunetta dell’androne, motto di Diogene:» Ceco l’uomo «.</vt:lpstr>
      <vt:lpstr>Lunetta dell’andr0ne motto di Pitagora:» Non sa parlare che non sa tecere «.</vt:lpstr>
      <vt:lpstr>Chiesa del Gallio, Torildo Conconi, tazza centrale, Traslazione della Santa Casa</vt:lpstr>
      <vt:lpstr>Chiesa del Gallio, semicupola di destra, La Santa casa di Nazareth</vt:lpstr>
      <vt:lpstr>Chiesa del Gallio, semicupola di sinistra, Il Paradiso terrestre</vt:lpstr>
      <vt:lpstr>Presentazione standard di PowerPoint</vt:lpstr>
      <vt:lpstr>Chiesa del Gallio, L’Annunciazione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Gallio, M. Bogani, S. Girolamo Miani educatore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Riv. Fasc. 122</dc:title>
  <dc:creator>lenovo</dc:creator>
  <cp:lastModifiedBy>lenovo</cp:lastModifiedBy>
  <cp:revision>31</cp:revision>
  <dcterms:created xsi:type="dcterms:W3CDTF">2016-06-17T07:38:53Z</dcterms:created>
  <dcterms:modified xsi:type="dcterms:W3CDTF">2020-05-19T07:38:15Z</dcterms:modified>
</cp:coreProperties>
</file>