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12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6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1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37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9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84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3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4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24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60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7B2D-172D-4A4F-A73A-75497CD55CB1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004D-8C9E-404B-B0D9-3544AC515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04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8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La sala professori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2826" cy="64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6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sala professori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9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sala professori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8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Altro studiolo, all’uscita della sala professori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32440" cy="63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22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Autofit/>
          </a:bodyPr>
          <a:lstStyle/>
          <a:p>
            <a:r>
              <a:rPr lang="it-IT" sz="2000" dirty="0"/>
              <a:t>Altro studiolo, all’uscita della sala professori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1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Altro studiolo, all’uscita della sala professori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8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14052"/>
            <a:ext cx="8229600" cy="443948"/>
          </a:xfrm>
        </p:spPr>
        <p:txBody>
          <a:bodyPr>
            <a:normAutofit/>
          </a:bodyPr>
          <a:lstStyle/>
          <a:p>
            <a:r>
              <a:rPr lang="it-IT" sz="2000" dirty="0"/>
              <a:t>Altro studiolo, all’uscita della sala professori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9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Soffitto affrescato dello studiolo all’uscita della sala professori, </a:t>
            </a:r>
            <a:r>
              <a:rPr lang="it-IT" sz="2000" i="1" dirty="0" smtClean="0"/>
              <a:t>La </a:t>
            </a:r>
            <a:r>
              <a:rPr lang="it-IT" sz="2000" i="1" smtClean="0"/>
              <a:t>gigilanza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17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8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1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6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Studiolo prima della sala professori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53130" cy="6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97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17444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7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3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50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0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1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28464"/>
            <a:ext cx="5122151" cy="68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Studiolo prima della sala professori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68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Studiolo prima della sala professori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1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Ingresso nella sala professori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18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Tavolo nella sala professori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6"/>
            <a:ext cx="5160590" cy="688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sala professori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4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sala </a:t>
            </a:r>
            <a:r>
              <a:rPr lang="it-IT" sz="2000" dirty="0"/>
              <a:t>professori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97890" cy="644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0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sala </a:t>
            </a:r>
            <a:r>
              <a:rPr lang="it-IT" sz="2000" dirty="0" smtClean="0"/>
              <a:t>professori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1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80</Words>
  <Application>Microsoft Office PowerPoint</Application>
  <PresentationFormat>Presentazione su schermo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Studiolo prima della sala professori</vt:lpstr>
      <vt:lpstr>Studiolo prima della sala professori</vt:lpstr>
      <vt:lpstr>Studiolo prima della sala professori</vt:lpstr>
      <vt:lpstr>Ingresso nella sala professori</vt:lpstr>
      <vt:lpstr>Tavolo nella sala professori</vt:lpstr>
      <vt:lpstr>La sala professori</vt:lpstr>
      <vt:lpstr>La sala professori</vt:lpstr>
      <vt:lpstr>La sala professori</vt:lpstr>
      <vt:lpstr>La sala professori</vt:lpstr>
      <vt:lpstr>La sala professori</vt:lpstr>
      <vt:lpstr>La sala professori</vt:lpstr>
      <vt:lpstr>Altro studiolo, all’uscita della sala professori</vt:lpstr>
      <vt:lpstr>Altro studiolo, all’uscita della sala professori</vt:lpstr>
      <vt:lpstr>Altro studiolo, all’uscita della sala professori</vt:lpstr>
      <vt:lpstr>Altro studiolo, all’uscita della sala professori</vt:lpstr>
      <vt:lpstr>Soffitto affrescato dello studiolo all’uscita della sala professori, La gigilanza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2019-06-20T13:40:38Z</dcterms:created>
  <dcterms:modified xsi:type="dcterms:W3CDTF">2019-06-20T14:02:47Z</dcterms:modified>
</cp:coreProperties>
</file>