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40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04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64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68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66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899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7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46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41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9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82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6493-556C-40DF-BE73-B53853EE3953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93E9-9213-43A4-BD7A-0B049813E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59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62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6381328"/>
            <a:ext cx="879532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Cappella della Madonna Mediatrice di tutte le grazie</a:t>
            </a: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338"/>
            <a:ext cx="8531628" cy="639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56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025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31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4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50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Soffitto della cappella</a:t>
            </a:r>
            <a:endParaRPr lang="it-IT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316416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08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39"/>
            <a:ext cx="9130747" cy="68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106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Presentazione su schermo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Cappella della Madonna Mediatrice di tutte le grazie</vt:lpstr>
      <vt:lpstr>Presentazione standard di PowerPoint</vt:lpstr>
      <vt:lpstr>Presentazione standard di PowerPoint</vt:lpstr>
      <vt:lpstr>Presentazione standard di PowerPoint</vt:lpstr>
      <vt:lpstr>Soffitto della cappella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2019-06-20T13:36:26Z</dcterms:created>
  <dcterms:modified xsi:type="dcterms:W3CDTF">2019-06-20T13:37:20Z</dcterms:modified>
</cp:coreProperties>
</file>