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1E97-8631-4E14-863E-8E613045BB45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A56-E33F-4485-AEAE-F5D90F80A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74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1E97-8631-4E14-863E-8E613045BB45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A56-E33F-4485-AEAE-F5D90F80A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64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1E97-8631-4E14-863E-8E613045BB45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A56-E33F-4485-AEAE-F5D90F80A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4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1E97-8631-4E14-863E-8E613045BB45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A56-E33F-4485-AEAE-F5D90F80A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85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1E97-8631-4E14-863E-8E613045BB45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A56-E33F-4485-AEAE-F5D90F80A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53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1E97-8631-4E14-863E-8E613045BB45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A56-E33F-4485-AEAE-F5D90F80A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98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1E97-8631-4E14-863E-8E613045BB45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A56-E33F-4485-AEAE-F5D90F80A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41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1E97-8631-4E14-863E-8E613045BB45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A56-E33F-4485-AEAE-F5D90F80A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3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1E97-8631-4E14-863E-8E613045BB45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A56-E33F-4485-AEAE-F5D90F80A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15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1E97-8631-4E14-863E-8E613045BB45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A56-E33F-4485-AEAE-F5D90F80A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31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1E97-8631-4E14-863E-8E613045BB45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3A56-E33F-4485-AEAE-F5D90F80A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68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1E97-8631-4E14-863E-8E613045BB45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3A56-E33F-4485-AEAE-F5D90F80A8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69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77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6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00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" y="24476"/>
            <a:ext cx="5125143" cy="68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87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30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88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47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5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16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6" y="8180"/>
            <a:ext cx="5137364" cy="684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745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48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40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1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08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" y="24475"/>
            <a:ext cx="5191945" cy="69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13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444"/>
            <a:ext cx="5130417" cy="68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3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61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18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8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81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65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317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Presentazione su schermo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2019-06-20T14:04:00Z</dcterms:created>
  <dcterms:modified xsi:type="dcterms:W3CDTF">2019-06-20T14:07:06Z</dcterms:modified>
</cp:coreProperties>
</file>