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308" r:id="rId4"/>
    <p:sldId id="296" r:id="rId5"/>
    <p:sldId id="297" r:id="rId6"/>
    <p:sldId id="312" r:id="rId7"/>
    <p:sldId id="313" r:id="rId8"/>
    <p:sldId id="314" r:id="rId9"/>
    <p:sldId id="315" r:id="rId10"/>
    <p:sldId id="301" r:id="rId11"/>
    <p:sldId id="300" r:id="rId12"/>
    <p:sldId id="311" r:id="rId13"/>
    <p:sldId id="287" r:id="rId14"/>
    <p:sldId id="302" r:id="rId15"/>
    <p:sldId id="304" r:id="rId16"/>
    <p:sldId id="303" r:id="rId17"/>
    <p:sldId id="284" r:id="rId18"/>
    <p:sldId id="298" r:id="rId19"/>
    <p:sldId id="305" r:id="rId20"/>
    <p:sldId id="310" r:id="rId21"/>
    <p:sldId id="307" r:id="rId22"/>
    <p:sldId id="319" r:id="rId23"/>
    <p:sldId id="316" r:id="rId24"/>
    <p:sldId id="299" r:id="rId25"/>
    <p:sldId id="306" r:id="rId26"/>
    <p:sldId id="317" r:id="rId27"/>
    <p:sldId id="267" r:id="rId28"/>
    <p:sldId id="285" r:id="rId29"/>
    <p:sldId id="263" r:id="rId30"/>
    <p:sldId id="259" r:id="rId31"/>
    <p:sldId id="318" r:id="rId32"/>
    <p:sldId id="268" r:id="rId33"/>
    <p:sldId id="272" r:id="rId34"/>
    <p:sldId id="275" r:id="rId35"/>
    <p:sldId id="276" r:id="rId36"/>
    <p:sldId id="274" r:id="rId37"/>
    <p:sldId id="277" r:id="rId38"/>
    <p:sldId id="278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9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17F7-83E9-4077-9A81-8BDAC73B635A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BF32-A12C-4F2D-844E-F57D7637A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47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17F7-83E9-4077-9A81-8BDAC73B635A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BF32-A12C-4F2D-844E-F57D7637A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619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17F7-83E9-4077-9A81-8BDAC73B635A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BF32-A12C-4F2D-844E-F57D7637A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805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17F7-83E9-4077-9A81-8BDAC73B635A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BF32-A12C-4F2D-844E-F57D7637A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53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17F7-83E9-4077-9A81-8BDAC73B635A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BF32-A12C-4F2D-844E-F57D7637A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1698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17F7-83E9-4077-9A81-8BDAC73B635A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BF32-A12C-4F2D-844E-F57D7637A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16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17F7-83E9-4077-9A81-8BDAC73B635A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BF32-A12C-4F2D-844E-F57D7637A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97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17F7-83E9-4077-9A81-8BDAC73B635A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BF32-A12C-4F2D-844E-F57D7637A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400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17F7-83E9-4077-9A81-8BDAC73B635A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BF32-A12C-4F2D-844E-F57D7637A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6449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17F7-83E9-4077-9A81-8BDAC73B635A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BF32-A12C-4F2D-844E-F57D7637A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907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917F7-83E9-4077-9A81-8BDAC73B635A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7BF32-A12C-4F2D-844E-F57D7637A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95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917F7-83E9-4077-9A81-8BDAC73B635A}" type="datetimeFigureOut">
              <a:rPr lang="it-IT" smtClean="0"/>
              <a:t>21/06/2019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7BF32-A12C-4F2D-844E-F57D7637AC5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0453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Autofit/>
          </a:bodyPr>
          <a:lstStyle/>
          <a:p>
            <a:r>
              <a:rPr lang="it-IT" sz="2000" dirty="0" smtClean="0"/>
              <a:t>Foto scattata da elicottero</a:t>
            </a:r>
            <a:endParaRPr lang="it-IT" sz="2000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76456" cy="650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477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0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" y="8181"/>
            <a:ext cx="9133091" cy="684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9593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600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967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472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09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369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048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49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715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Giardino antistante la villa, visto da sala professori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588153" cy="6441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94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6" y="24949"/>
            <a:ext cx="9110734" cy="6833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9189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3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8"/>
            <a:ext cx="5136046" cy="684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95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13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" y="-5544"/>
            <a:ext cx="9151391" cy="686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562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34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97"/>
            <a:ext cx="9128403" cy="684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914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31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2050"/>
            <a:ext cx="5242081" cy="698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684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01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88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461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6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71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566"/>
            <a:ext cx="5170174" cy="689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683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90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464"/>
            <a:ext cx="5122151" cy="682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791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375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 tre cancelli d’ingresso. Pilastri non più sormontati da statue.</a:t>
            </a:r>
            <a:endParaRPr lang="it-IT" sz="2000" dirty="0"/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97844" cy="652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056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/>
              <a:t>Giardino antistante la villa, visto da sala professori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508437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657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80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11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9" y="-18324"/>
            <a:ext cx="5157242" cy="687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606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" y="4192"/>
            <a:ext cx="9138410" cy="685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9812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041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80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84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" y="-26302"/>
            <a:ext cx="5163227" cy="688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049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52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466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2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203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42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2" y="35970"/>
            <a:ext cx="5116523" cy="682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5909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752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129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50"/>
            <a:ext cx="5117588" cy="682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76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03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072"/>
            <a:ext cx="5221847" cy="69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61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938"/>
            <a:ext cx="5121797" cy="682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478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714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41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/>
              <a:t>Giardino antistante la villa, visto da sala professori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0444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2690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43</Words>
  <Application>Microsoft Office PowerPoint</Application>
  <PresentationFormat>Presentazione su schermo (4:3)</PresentationFormat>
  <Paragraphs>5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Tema di Office</vt:lpstr>
      <vt:lpstr>Foto scattata da elicottero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Giardino antistante la villa, visto da sala professori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Giardino antistante la villa, visto da sala professori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tre cancelli d’ingresso. Pilastri non più sormontati da statue.</vt:lpstr>
      <vt:lpstr>Giardino antistante la villa, visto da sala professori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8</cp:revision>
  <dcterms:created xsi:type="dcterms:W3CDTF">2019-06-20T13:26:30Z</dcterms:created>
  <dcterms:modified xsi:type="dcterms:W3CDTF">2019-06-21T07:39:48Z</dcterms:modified>
</cp:coreProperties>
</file>