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61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0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29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0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86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8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34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39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8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93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285DC-AE9D-4A14-AF4B-E0EDF96E530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D846-84C2-48F6-B873-29BFE5E9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35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917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97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093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476"/>
            <a:ext cx="5125143" cy="683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58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80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64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80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76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29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29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" y="116632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25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41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466"/>
            <a:ext cx="5136401" cy="684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83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668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2019-06-20T13:16:45Z</dcterms:created>
  <dcterms:modified xsi:type="dcterms:W3CDTF">2019-06-20T13:17:25Z</dcterms:modified>
</cp:coreProperties>
</file>