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10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18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30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67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93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7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13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50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9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B83A2-5721-49EC-B080-824DF86AFBE7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E887-1FF7-44B9-B77A-C5B858ADD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70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15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6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2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6"/>
            <a:ext cx="5206280" cy="694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7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51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" y="13455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58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6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8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9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604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59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85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" y="24949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02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5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20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190"/>
            <a:ext cx="5126107" cy="683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9938"/>
            <a:ext cx="5136046" cy="68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7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7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08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2019-06-20T14:05:19Z</dcterms:created>
  <dcterms:modified xsi:type="dcterms:W3CDTF">2019-06-20T14:10:23Z</dcterms:modified>
</cp:coreProperties>
</file>