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86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46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17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01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28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37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79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07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45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60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42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5344-DF0C-4B67-BFBD-2FC116B6A936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F75CE-A4B2-4663-849B-0D9CB6C03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67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27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3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766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13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568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645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12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3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6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9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55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88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4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30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522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58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3" y="-20554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362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2019-06-20T14:14:27Z</dcterms:created>
  <dcterms:modified xsi:type="dcterms:W3CDTF">2019-06-20T14:14:52Z</dcterms:modified>
</cp:coreProperties>
</file>