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8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92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66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63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66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56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22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14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32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4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7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16245-A8B5-406B-ABD3-4578C491B965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13AE-3CEC-42EE-8EA9-4736AA9C08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89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80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L’affresco dello scalone, </a:t>
            </a:r>
            <a:r>
              <a:rPr lang="it-IT" sz="2000" i="1" dirty="0" smtClean="0"/>
              <a:t>Il trionfo del merito</a:t>
            </a:r>
            <a:endParaRPr lang="it-IT" sz="20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7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64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Atrio. Invito allo scalone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7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65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Lo </a:t>
            </a:r>
            <a:r>
              <a:rPr lang="it-IT" sz="2000" dirty="0" err="1" smtClean="0"/>
              <a:t>scallone</a:t>
            </a:r>
            <a:r>
              <a:rPr lang="it-IT" sz="2000" dirty="0" smtClean="0"/>
              <a:t>. h 26 metri</a:t>
            </a:r>
            <a:endParaRPr lang="it-IT" sz="2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589482" cy="64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74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8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53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95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" y="24948"/>
            <a:ext cx="5124788" cy="683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57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7" y="9938"/>
            <a:ext cx="5136046" cy="68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25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94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30" y="-1"/>
            <a:ext cx="9241182" cy="69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20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Presentazione su schermo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Atrio. Invito allo scalone</vt:lpstr>
      <vt:lpstr>Lo scallone. h 26 metri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L’affresco dello scalone, Il trionfo del merito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2019-06-20T13:38:29Z</dcterms:created>
  <dcterms:modified xsi:type="dcterms:W3CDTF">2019-06-20T13:38:56Z</dcterms:modified>
</cp:coreProperties>
</file>