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32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29235-FBED-4522-B2A1-E7934DACBF08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3AD2-012F-4E69-90C0-8EA3547362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5609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29235-FBED-4522-B2A1-E7934DACBF08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3AD2-012F-4E69-90C0-8EA3547362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484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29235-FBED-4522-B2A1-E7934DACBF08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3AD2-012F-4E69-90C0-8EA3547362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4038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29235-FBED-4522-B2A1-E7934DACBF08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3AD2-012F-4E69-90C0-8EA3547362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8700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29235-FBED-4522-B2A1-E7934DACBF08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3AD2-012F-4E69-90C0-8EA3547362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0038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29235-FBED-4522-B2A1-E7934DACBF08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3AD2-012F-4E69-90C0-8EA3547362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8664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29235-FBED-4522-B2A1-E7934DACBF08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3AD2-012F-4E69-90C0-8EA3547362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3590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29235-FBED-4522-B2A1-E7934DACBF08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3AD2-012F-4E69-90C0-8EA3547362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975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29235-FBED-4522-B2A1-E7934DACBF08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3AD2-012F-4E69-90C0-8EA3547362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514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29235-FBED-4522-B2A1-E7934DACBF08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3AD2-012F-4E69-90C0-8EA3547362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3844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29235-FBED-4522-B2A1-E7934DACBF08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3AD2-012F-4E69-90C0-8EA3547362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210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29235-FBED-4522-B2A1-E7934DACBF08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63AD2-012F-4E69-90C0-8EA3547362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7686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 descr="C:\Users\lenovo\Downloads\109(4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" y="1"/>
            <a:ext cx="5291201" cy="6785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0237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Presentazione su schermo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1</cp:revision>
  <dcterms:created xsi:type="dcterms:W3CDTF">2020-02-06T08:38:12Z</dcterms:created>
  <dcterms:modified xsi:type="dcterms:W3CDTF">2020-02-06T08:39:08Z</dcterms:modified>
</cp:coreProperties>
</file>