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9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93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17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72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48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07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61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4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87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32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50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58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CB7DA-E447-41FF-A235-F81D04C81E7B}" type="datetimeFigureOut">
              <a:rPr lang="it-IT" smtClean="0"/>
              <a:t>14/02/2020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805D8-A44E-4677-AF01-8FA4ADFFA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85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98"/>
            <a:ext cx="4499992" cy="692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494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" y="0"/>
            <a:ext cx="918467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43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94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72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22583"/>
            <a:ext cx="5664851" cy="683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23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97"/>
            <a:ext cx="7599395" cy="68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3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3" y="15078"/>
            <a:ext cx="9243633" cy="694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3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" y="0"/>
            <a:ext cx="902564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906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92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68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406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9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01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73"/>
            <a:ext cx="9077234" cy="676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75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0"/>
            <a:ext cx="9118306" cy="68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20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2" y="36038"/>
            <a:ext cx="9187441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594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38762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7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" y="0"/>
            <a:ext cx="58035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441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9"/>
            <a:ext cx="4796844" cy="684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2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8093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994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" y="0"/>
            <a:ext cx="8972367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73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65" y="0"/>
            <a:ext cx="9135640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05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0"/>
            <a:ext cx="8937166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77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0"/>
            <a:ext cx="546050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9380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Presentazione su schermo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2020-02-14T10:21:46Z</dcterms:created>
  <dcterms:modified xsi:type="dcterms:W3CDTF">2020-02-14T10:41:06Z</dcterms:modified>
</cp:coreProperties>
</file>