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FF7B-E773-440B-AF55-93B7F39AA25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39649"/>
      </p:ext>
    </p:extLst>
  </p:cSld>
  <p:clrMapOvr>
    <a:masterClrMapping/>
  </p:clrMapOvr>
  <p:transition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62CB-75DB-4776-A78C-E36A8A36ECE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58543"/>
      </p:ext>
    </p:extLst>
  </p:cSld>
  <p:clrMapOvr>
    <a:masterClrMapping/>
  </p:clrMapOvr>
  <p:transition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6D4C0-8941-4179-A5DE-262DAF015AC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63595"/>
      </p:ext>
    </p:extLst>
  </p:cSld>
  <p:clrMapOvr>
    <a:masterClrMapping/>
  </p:clrMapOvr>
  <p:transition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FF7B-E773-440B-AF55-93B7F39AA25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4044"/>
      </p:ext>
    </p:extLst>
  </p:cSld>
  <p:clrMapOvr>
    <a:masterClrMapping/>
  </p:clrMapOvr>
  <p:transition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B728-2BAF-4E81-BA1A-08DC6E32ABC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02877"/>
      </p:ext>
    </p:extLst>
  </p:cSld>
  <p:clrMapOvr>
    <a:masterClrMapping/>
  </p:clrMapOvr>
  <p:transition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26ACD-93D2-48E5-9F5C-A378CC59F3D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54274"/>
      </p:ext>
    </p:extLst>
  </p:cSld>
  <p:clrMapOvr>
    <a:masterClrMapping/>
  </p:clrMapOvr>
  <p:transition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03FA5-A0ED-4B0D-89D3-0C546AFC5B4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85435"/>
      </p:ext>
    </p:extLst>
  </p:cSld>
  <p:clrMapOvr>
    <a:masterClrMapping/>
  </p:clrMapOvr>
  <p:transition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2C8E-44C1-4262-A541-7E105BF6406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47673"/>
      </p:ext>
    </p:extLst>
  </p:cSld>
  <p:clrMapOvr>
    <a:masterClrMapping/>
  </p:clrMapOvr>
  <p:transition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5E378-78AC-4FF5-A696-F9D3BB2A2BF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69055"/>
      </p:ext>
    </p:extLst>
  </p:cSld>
  <p:clrMapOvr>
    <a:masterClrMapping/>
  </p:clrMapOvr>
  <p:transition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C8A5-A4E1-42DE-A0DF-839DF7DBDF4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61548"/>
      </p:ext>
    </p:extLst>
  </p:cSld>
  <p:clrMapOvr>
    <a:masterClrMapping/>
  </p:clrMapOvr>
  <p:transition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685F6-FAE2-41CC-A197-D382207D126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3707"/>
      </p:ext>
    </p:extLst>
  </p:cSld>
  <p:clrMapOvr>
    <a:masterClrMapping/>
  </p:clrMapOvr>
  <p:transition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B728-2BAF-4E81-BA1A-08DC6E32ABC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93715"/>
      </p:ext>
    </p:extLst>
  </p:cSld>
  <p:clrMapOvr>
    <a:masterClrMapping/>
  </p:clrMapOvr>
  <p:transition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0D69-ED58-49E8-B6C4-B4B00A9385D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90544"/>
      </p:ext>
    </p:extLst>
  </p:cSld>
  <p:clrMapOvr>
    <a:masterClrMapping/>
  </p:clrMapOvr>
  <p:transition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62CB-75DB-4776-A78C-E36A8A36ECE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80805"/>
      </p:ext>
    </p:extLst>
  </p:cSld>
  <p:clrMapOvr>
    <a:masterClrMapping/>
  </p:clrMapOvr>
  <p:transition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6D4C0-8941-4179-A5DE-262DAF015AC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38557"/>
      </p:ext>
    </p:extLst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26ACD-93D2-48E5-9F5C-A378CC59F3D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08141"/>
      </p:ext>
    </p:extLst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03FA5-A0ED-4B0D-89D3-0C546AFC5B4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4494"/>
      </p:ext>
    </p:extLst>
  </p:cSld>
  <p:clrMapOvr>
    <a:masterClrMapping/>
  </p:clrMapOvr>
  <p:transition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2C8E-44C1-4262-A541-7E105BF6406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35827"/>
      </p:ext>
    </p:extLst>
  </p:cSld>
  <p:clrMapOvr>
    <a:masterClrMapping/>
  </p:clrMapOvr>
  <p:transition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5E378-78AC-4FF5-A696-F9D3BB2A2BF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99242"/>
      </p:ext>
    </p:extLst>
  </p:cSld>
  <p:clrMapOvr>
    <a:masterClrMapping/>
  </p:clrMapOvr>
  <p:transition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EC8A5-A4E1-42DE-A0DF-839DF7DBDF4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38078"/>
      </p:ext>
    </p:extLst>
  </p:cSld>
  <p:clrMapOvr>
    <a:masterClrMapping/>
  </p:clrMapOvr>
  <p:transition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685F6-FAE2-41CC-A197-D382207D126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3881"/>
      </p:ext>
    </p:extLst>
  </p:cSld>
  <p:clrMapOvr>
    <a:masterClrMapping/>
  </p:clrMapOvr>
  <p:transition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0D69-ED58-49E8-B6C4-B4B00A9385D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92545"/>
      </p:ext>
    </p:extLst>
  </p:cSld>
  <p:clrMapOvr>
    <a:masterClrMapping/>
  </p:clrMapOvr>
  <p:transition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C241B-27B8-4E74-BEC0-C94F4357B747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7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C241B-27B8-4E74-BEC0-C94F4357B747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9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3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ENNACCHIONI\DSCN5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092156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628" name="Picture 4" descr="E:\PENNACCHIONI\DSCN5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1493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2" name="Picture 4" descr="E:\PENNACCHIONI\DSCN5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17138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6" name="Picture 4" descr="E:\PENNACCHIONI\DSCN5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3294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700" name="Picture 4" descr="E:\PENNACCHIONI\DSCN5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7057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E:\PENNACCHIONI\DSCN5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18693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748" name="Picture 4" descr="E:\PENNACCHIONI\DSCN5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8003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772" name="Picture 4" descr="E:\PENNACCHIONI\DSCN5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08599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3796" name="Picture 4" descr="E:\PENNACCHIONI\DSCN5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271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4820" name="Picture 4" descr="E:\PENNACCHIONI\DSCN5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8698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ENNACCHIONI\DSCN5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582035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6" name="Picture 4" descr="E:\PENNACCHIONI\DSCN5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43653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6" name="Picture 4" descr="E:\PENNACCHIONI\DSCN5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530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00" name="Picture 4" descr="E:\PENNACCHIONI\DSCN5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3964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4" name="Picture 4" descr="E:\PENNACCHIONI\DSCN5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6503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8" name="Picture 4" descr="E:\PENNACCHIONI\DSCN5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34440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00" name="Picture 4" descr="E:\PENNACCHIONI\DSCN5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1733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4" name="Picture 4" descr="E:\PENNACCHIONI\DSCN5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62689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8" name="Picture 4" descr="E:\PENNACCHIONI\DSCN5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9706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532" name="Picture 4" descr="E:\PENNACCHIONI\DSCN5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3634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E:\PENNACCHIONI\DSCN5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96481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0" name="Picture 4" descr="E:\PENNACCHIONI\DSCN5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98676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604" name="Picture 4" descr="E:\PENNACCHIONI\DSCN5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23738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2018-08-13T06:02:53Z</dcterms:created>
  <dcterms:modified xsi:type="dcterms:W3CDTF">2018-08-13T06:04:39Z</dcterms:modified>
</cp:coreProperties>
</file>