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200-F216-4CF9-911F-27BA5BB771DB}" type="datetimeFigureOut">
              <a:rPr lang="it-IT" smtClean="0"/>
              <a:t>29/04/2017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1719-2A33-465F-898B-10303FAEF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25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200-F216-4CF9-911F-27BA5BB771DB}" type="datetimeFigureOut">
              <a:rPr lang="it-IT" smtClean="0"/>
              <a:t>29/04/2017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1719-2A33-465F-898B-10303FAEF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76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200-F216-4CF9-911F-27BA5BB771DB}" type="datetimeFigureOut">
              <a:rPr lang="it-IT" smtClean="0"/>
              <a:t>29/04/2017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1719-2A33-465F-898B-10303FAEF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38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200-F216-4CF9-911F-27BA5BB771DB}" type="datetimeFigureOut">
              <a:rPr lang="it-IT" smtClean="0"/>
              <a:t>29/04/2017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1719-2A33-465F-898B-10303FAEF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65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200-F216-4CF9-911F-27BA5BB771DB}" type="datetimeFigureOut">
              <a:rPr lang="it-IT" smtClean="0"/>
              <a:t>29/04/2017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1719-2A33-465F-898B-10303FAEF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65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200-F216-4CF9-911F-27BA5BB771DB}" type="datetimeFigureOut">
              <a:rPr lang="it-IT" smtClean="0"/>
              <a:t>29/04/2017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1719-2A33-465F-898B-10303FAEF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97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200-F216-4CF9-911F-27BA5BB771DB}" type="datetimeFigureOut">
              <a:rPr lang="it-IT" smtClean="0"/>
              <a:t>29/04/2017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1719-2A33-465F-898B-10303FAEF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01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200-F216-4CF9-911F-27BA5BB771DB}" type="datetimeFigureOut">
              <a:rPr lang="it-IT" smtClean="0"/>
              <a:t>29/04/2017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1719-2A33-465F-898B-10303FAEF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97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200-F216-4CF9-911F-27BA5BB771DB}" type="datetimeFigureOut">
              <a:rPr lang="it-IT" smtClean="0"/>
              <a:t>29/04/2017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1719-2A33-465F-898B-10303FAEF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81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200-F216-4CF9-911F-27BA5BB771DB}" type="datetimeFigureOut">
              <a:rPr lang="it-IT" smtClean="0"/>
              <a:t>29/04/2017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1719-2A33-465F-898B-10303FAEF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65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200-F216-4CF9-911F-27BA5BB771DB}" type="datetimeFigureOut">
              <a:rPr lang="it-IT" smtClean="0"/>
              <a:t>29/04/2017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1719-2A33-465F-898B-10303FAEF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24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B4200-F216-4CF9-911F-27BA5BB771DB}" type="datetimeFigureOut">
              <a:rPr lang="it-IT" smtClean="0"/>
              <a:t>29/04/2017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21719-2A33-465F-898B-10303FAEF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93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3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34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4" y="-10944"/>
            <a:ext cx="9158591" cy="6868943"/>
          </a:xfrm>
        </p:spPr>
      </p:pic>
    </p:spTree>
    <p:extLst>
      <p:ext uri="{BB962C8B-B14F-4D97-AF65-F5344CB8AC3E}">
        <p14:creationId xmlns:p14="http://schemas.microsoft.com/office/powerpoint/2010/main" val="413151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4"/>
            <a:ext cx="5148064" cy="6864085"/>
          </a:xfrm>
        </p:spPr>
      </p:pic>
    </p:spTree>
    <p:extLst>
      <p:ext uri="{BB962C8B-B14F-4D97-AF65-F5344CB8AC3E}">
        <p14:creationId xmlns:p14="http://schemas.microsoft.com/office/powerpoint/2010/main" val="13597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62" y="0"/>
            <a:ext cx="5143500" cy="6858000"/>
          </a:xfrm>
        </p:spPr>
      </p:pic>
    </p:spTree>
    <p:extLst>
      <p:ext uri="{BB962C8B-B14F-4D97-AF65-F5344CB8AC3E}">
        <p14:creationId xmlns:p14="http://schemas.microsoft.com/office/powerpoint/2010/main" val="62204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24" y="0"/>
            <a:ext cx="5143500" cy="6858000"/>
          </a:xfrm>
        </p:spPr>
      </p:pic>
    </p:spTree>
    <p:extLst>
      <p:ext uri="{BB962C8B-B14F-4D97-AF65-F5344CB8AC3E}">
        <p14:creationId xmlns:p14="http://schemas.microsoft.com/office/powerpoint/2010/main" val="1317083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6858000"/>
          </a:xfrm>
        </p:spPr>
      </p:pic>
      <p:pic>
        <p:nvPicPr>
          <p:cNvPr id="5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073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6858000"/>
          </a:xfrm>
        </p:spPr>
      </p:pic>
    </p:spTree>
    <p:extLst>
      <p:ext uri="{BB962C8B-B14F-4D97-AF65-F5344CB8AC3E}">
        <p14:creationId xmlns:p14="http://schemas.microsoft.com/office/powerpoint/2010/main" val="26535143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Presentazione su schermo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2</cp:revision>
  <dcterms:created xsi:type="dcterms:W3CDTF">2016-12-22T13:54:32Z</dcterms:created>
  <dcterms:modified xsi:type="dcterms:W3CDTF">2017-04-29T14:51:19Z</dcterms:modified>
</cp:coreProperties>
</file>