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464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DD915-D07D-47CB-93EF-3B02D6C93587}" type="datetimeFigureOut">
              <a:rPr lang="it-IT" smtClean="0"/>
              <a:t>22/12/2016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FE3D2-D2AF-4770-88C8-82CAB8D2E4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4112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DD915-D07D-47CB-93EF-3B02D6C93587}" type="datetimeFigureOut">
              <a:rPr lang="it-IT" smtClean="0"/>
              <a:t>22/12/2016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FE3D2-D2AF-4770-88C8-82CAB8D2E4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0864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DD915-D07D-47CB-93EF-3B02D6C93587}" type="datetimeFigureOut">
              <a:rPr lang="it-IT" smtClean="0"/>
              <a:t>22/12/2016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FE3D2-D2AF-4770-88C8-82CAB8D2E4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832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DD915-D07D-47CB-93EF-3B02D6C93587}" type="datetimeFigureOut">
              <a:rPr lang="it-IT" smtClean="0"/>
              <a:t>22/12/2016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FE3D2-D2AF-4770-88C8-82CAB8D2E4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8448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DD915-D07D-47CB-93EF-3B02D6C93587}" type="datetimeFigureOut">
              <a:rPr lang="it-IT" smtClean="0"/>
              <a:t>22/12/2016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FE3D2-D2AF-4770-88C8-82CAB8D2E4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5382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DD915-D07D-47CB-93EF-3B02D6C93587}" type="datetimeFigureOut">
              <a:rPr lang="it-IT" smtClean="0"/>
              <a:t>22/12/2016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FE3D2-D2AF-4770-88C8-82CAB8D2E4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0398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DD915-D07D-47CB-93EF-3B02D6C93587}" type="datetimeFigureOut">
              <a:rPr lang="it-IT" smtClean="0"/>
              <a:t>22/12/2016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FE3D2-D2AF-4770-88C8-82CAB8D2E4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7913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DD915-D07D-47CB-93EF-3B02D6C93587}" type="datetimeFigureOut">
              <a:rPr lang="it-IT" smtClean="0"/>
              <a:t>22/12/2016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FE3D2-D2AF-4770-88C8-82CAB8D2E4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90449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DD915-D07D-47CB-93EF-3B02D6C93587}" type="datetimeFigureOut">
              <a:rPr lang="it-IT" smtClean="0"/>
              <a:t>22/12/2016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FE3D2-D2AF-4770-88C8-82CAB8D2E4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5023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DD915-D07D-47CB-93EF-3B02D6C93587}" type="datetimeFigureOut">
              <a:rPr lang="it-IT" smtClean="0"/>
              <a:t>22/12/2016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FE3D2-D2AF-4770-88C8-82CAB8D2E4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46860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DD915-D07D-47CB-93EF-3B02D6C93587}" type="datetimeFigureOut">
              <a:rPr lang="it-IT" smtClean="0"/>
              <a:t>22/12/2016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FE3D2-D2AF-4770-88C8-82CAB8D2E4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6905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DD915-D07D-47CB-93EF-3B02D6C93587}" type="datetimeFigureOut">
              <a:rPr lang="it-IT" smtClean="0"/>
              <a:t>22/12/2016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FE3D2-D2AF-4770-88C8-82CAB8D2E4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4289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695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22011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Presentazione su schermo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lenovo</dc:creator>
  <cp:lastModifiedBy>lenovo</cp:lastModifiedBy>
  <cp:revision>1</cp:revision>
  <dcterms:created xsi:type="dcterms:W3CDTF">2016-12-22T13:51:09Z</dcterms:created>
  <dcterms:modified xsi:type="dcterms:W3CDTF">2016-12-22T13:52:23Z</dcterms:modified>
</cp:coreProperties>
</file>