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03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04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4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34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1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84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44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90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61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98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13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27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6381328"/>
            <a:ext cx="91440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20.5.1966, Giornata dell’Ammalato. Partecipa Card. Urbani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625"/>
            <a:ext cx="8425814" cy="623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855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20.5.1966, Giornata dell’Ammalato. Partecipa Card. Urbani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20.5.1966, Giornata dell’Ammalato. Partecipa Card. Urbani</dc:title>
  <dc:creator>lenovo</dc:creator>
  <cp:lastModifiedBy>lenovo</cp:lastModifiedBy>
  <cp:revision>1</cp:revision>
  <dcterms:created xsi:type="dcterms:W3CDTF">2019-11-14T10:56:19Z</dcterms:created>
  <dcterms:modified xsi:type="dcterms:W3CDTF">2019-11-14T10:58:33Z</dcterms:modified>
</cp:coreProperties>
</file>