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0" r:id="rId3"/>
    <p:sldId id="256" r:id="rId4"/>
    <p:sldId id="281" r:id="rId5"/>
    <p:sldId id="257" r:id="rId6"/>
    <p:sldId id="260" r:id="rId7"/>
    <p:sldId id="259" r:id="rId8"/>
    <p:sldId id="261" r:id="rId9"/>
    <p:sldId id="262" r:id="rId10"/>
    <p:sldId id="265" r:id="rId11"/>
    <p:sldId id="263" r:id="rId12"/>
    <p:sldId id="266" r:id="rId13"/>
    <p:sldId id="268" r:id="rId14"/>
    <p:sldId id="264" r:id="rId15"/>
    <p:sldId id="267" r:id="rId16"/>
    <p:sldId id="271" r:id="rId17"/>
    <p:sldId id="274" r:id="rId18"/>
    <p:sldId id="275" r:id="rId19"/>
    <p:sldId id="272" r:id="rId20"/>
    <p:sldId id="278" r:id="rId21"/>
    <p:sldId id="276" r:id="rId22"/>
    <p:sldId id="279" r:id="rId23"/>
    <p:sldId id="277" r:id="rId24"/>
    <p:sldId id="282" r:id="rId25"/>
    <p:sldId id="283" r:id="rId26"/>
    <p:sldId id="284" r:id="rId27"/>
    <p:sldId id="285" r:id="rId28"/>
    <p:sldId id="286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932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99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9653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22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1996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40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5910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20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63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9736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17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68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7F45E-7AA7-4283-98C6-CED6D2CD93BE}" type="datetimeFigureOut">
              <a:rPr lang="it-IT" smtClean="0"/>
              <a:t>10/05/2019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83ADA-C1AB-40C2-8950-638A3629A2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09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2044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460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" y="0"/>
            <a:ext cx="909664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790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5731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09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284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138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9"/>
            <a:ext cx="9290052" cy="684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273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1987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158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76"/>
            <a:ext cx="9233630" cy="676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273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423" y="0"/>
            <a:ext cx="46467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048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1152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188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" y="0"/>
            <a:ext cx="9159944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782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60" y="0"/>
            <a:ext cx="458635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639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8.2.1986</a:t>
            </a:r>
            <a:br>
              <a:rPr lang="it-IT" sz="2000" dirty="0" smtClean="0"/>
            </a:br>
            <a:r>
              <a:rPr lang="it-IT" sz="2000" dirty="0" smtClean="0"/>
              <a:t>I Padri </a:t>
            </a:r>
            <a:r>
              <a:rPr lang="it-IT" sz="2000" dirty="0" err="1" smtClean="0"/>
              <a:t>Mereghetti</a:t>
            </a:r>
            <a:r>
              <a:rPr lang="it-IT" sz="2000" dirty="0" smtClean="0"/>
              <a:t> e Pellegrini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63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134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03" y="0"/>
            <a:ext cx="4628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51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41" y="0"/>
            <a:ext cx="469396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52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498" y="0"/>
            <a:ext cx="4599725" cy="6878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8992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01" y="0"/>
            <a:ext cx="44881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975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3874442"/>
          </a:xfrm>
        </p:spPr>
        <p:txBody>
          <a:bodyPr>
            <a:normAutofit/>
          </a:bodyPr>
          <a:lstStyle/>
          <a:p>
            <a:r>
              <a:rPr lang="it-IT" sz="2200" dirty="0" smtClean="0"/>
              <a:t>Da Rivista Diocesana                                           del Patriarcato di Venezia,                                          febbraio 1986, 2,                                                    pag. 173-177</a:t>
            </a:r>
            <a:br>
              <a:rPr lang="it-IT" sz="2200" dirty="0" smtClean="0"/>
            </a:br>
            <a:r>
              <a:rPr lang="it-IT" sz="2200" dirty="0" smtClean="0"/>
              <a:t>Discorso del                                                        Cardinal Ce’</a:t>
            </a:r>
            <a:endParaRPr lang="it-IT" sz="2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06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313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640" y="0"/>
            <a:ext cx="47919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071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366" y="0"/>
            <a:ext cx="4556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261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132" y="0"/>
            <a:ext cx="4613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386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44512"/>
            <a:ext cx="8229600" cy="26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252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856"/>
            <a:ext cx="9209436" cy="624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349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949" y="0"/>
            <a:ext cx="45269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82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1" y="606"/>
            <a:ext cx="9168663" cy="630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96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8801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8457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3990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428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" y="0"/>
            <a:ext cx="920710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69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788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22074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17</Words>
  <Application>Microsoft Office PowerPoint</Application>
  <PresentationFormat>Presentazione su schermo (4:3)</PresentationFormat>
  <Paragraphs>2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Presentazione standard di PowerPoint</vt:lpstr>
      <vt:lpstr>8.2.1986 I Padri Mereghetti e Pellegrini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Da Rivista Diocesana                                           del Patriarcato di Venezia,                                          febbraio 1986, 2,                                                    pag. 173-177 Discorso del                                                        Cardinal Ce’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2019-05-10T06:31:07Z</dcterms:created>
  <dcterms:modified xsi:type="dcterms:W3CDTF">2019-05-10T09:47:53Z</dcterms:modified>
</cp:coreProperties>
</file>