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70" r:id="rId5"/>
    <p:sldId id="258" r:id="rId6"/>
    <p:sldId id="262" r:id="rId7"/>
    <p:sldId id="263" r:id="rId8"/>
    <p:sldId id="264" r:id="rId9"/>
    <p:sldId id="265" r:id="rId10"/>
    <p:sldId id="259" r:id="rId11"/>
    <p:sldId id="268" r:id="rId12"/>
    <p:sldId id="266" r:id="rId13"/>
    <p:sldId id="267" r:id="rId1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144" y="-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87D8-E682-4746-92F4-DA0AA97644E9}" type="datetimeFigureOut">
              <a:rPr lang="it-IT" smtClean="0"/>
              <a:t>15/05/2020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B1D5-0964-427E-8E85-26E52F0242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1172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87D8-E682-4746-92F4-DA0AA97644E9}" type="datetimeFigureOut">
              <a:rPr lang="it-IT" smtClean="0"/>
              <a:t>15/05/2020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B1D5-0964-427E-8E85-26E52F0242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4899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87D8-E682-4746-92F4-DA0AA97644E9}" type="datetimeFigureOut">
              <a:rPr lang="it-IT" smtClean="0"/>
              <a:t>15/05/2020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B1D5-0964-427E-8E85-26E52F0242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1094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87D8-E682-4746-92F4-DA0AA97644E9}" type="datetimeFigureOut">
              <a:rPr lang="it-IT" smtClean="0"/>
              <a:t>15/05/2020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B1D5-0964-427E-8E85-26E52F0242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6700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87D8-E682-4746-92F4-DA0AA97644E9}" type="datetimeFigureOut">
              <a:rPr lang="it-IT" smtClean="0"/>
              <a:t>15/05/2020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B1D5-0964-427E-8E85-26E52F0242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3012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87D8-E682-4746-92F4-DA0AA97644E9}" type="datetimeFigureOut">
              <a:rPr lang="it-IT" smtClean="0"/>
              <a:t>15/05/2020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B1D5-0964-427E-8E85-26E52F0242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2024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87D8-E682-4746-92F4-DA0AA97644E9}" type="datetimeFigureOut">
              <a:rPr lang="it-IT" smtClean="0"/>
              <a:t>15/05/2020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B1D5-0964-427E-8E85-26E52F0242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0913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87D8-E682-4746-92F4-DA0AA97644E9}" type="datetimeFigureOut">
              <a:rPr lang="it-IT" smtClean="0"/>
              <a:t>15/05/2020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B1D5-0964-427E-8E85-26E52F0242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8149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87D8-E682-4746-92F4-DA0AA97644E9}" type="datetimeFigureOut">
              <a:rPr lang="it-IT" smtClean="0"/>
              <a:t>15/05/2020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B1D5-0964-427E-8E85-26E52F0242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3416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87D8-E682-4746-92F4-DA0AA97644E9}" type="datetimeFigureOut">
              <a:rPr lang="it-IT" smtClean="0"/>
              <a:t>15/05/2020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B1D5-0964-427E-8E85-26E52F0242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218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87D8-E682-4746-92F4-DA0AA97644E9}" type="datetimeFigureOut">
              <a:rPr lang="it-IT" smtClean="0"/>
              <a:t>15/05/2020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B1D5-0964-427E-8E85-26E52F0242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6857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C87D8-E682-4746-92F4-DA0AA97644E9}" type="datetimeFigureOut">
              <a:rPr lang="it-IT" smtClean="0"/>
              <a:t>15/05/2020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8B1D5-0964-427E-8E85-26E52F0242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0384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5733256"/>
            <a:ext cx="8458200" cy="1124744"/>
          </a:xfrm>
        </p:spPr>
        <p:txBody>
          <a:bodyPr>
            <a:normAutofit/>
          </a:bodyPr>
          <a:lstStyle/>
          <a:p>
            <a:r>
              <a:rPr lang="it-IT" sz="2000" dirty="0" smtClean="0"/>
              <a:t>Il Patriarca di Venezia, Carlo Agostini, 25.10.1950</a:t>
            </a:r>
            <a:r>
              <a:rPr lang="it-IT" sz="2800" dirty="0" smtClean="0"/>
              <a:t>, </a:t>
            </a:r>
            <a:r>
              <a:rPr lang="it-IT" sz="2800" dirty="0" err="1" smtClean="0"/>
              <a:t>accompagnaot</a:t>
            </a:r>
            <a:r>
              <a:rPr lang="it-IT" sz="2800" dirty="0" smtClean="0"/>
              <a:t> </a:t>
            </a:r>
            <a:r>
              <a:rPr lang="it-IT" sz="2800" dirty="0" smtClean="0"/>
              <a:t>da </a:t>
            </a:r>
            <a:r>
              <a:rPr lang="it-IT" sz="2800" dirty="0" err="1" smtClean="0"/>
              <a:t>Mons</a:t>
            </a:r>
            <a:r>
              <a:rPr lang="it-IT" sz="2800" dirty="0" smtClean="0"/>
              <a:t>. </a:t>
            </a:r>
            <a:r>
              <a:rPr lang="it-IT" sz="2800" dirty="0" err="1" smtClean="0"/>
              <a:t>Vidal</a:t>
            </a:r>
            <a:endParaRPr lang="it-IT" sz="2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598"/>
            <a:ext cx="9268101" cy="5737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829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768" y="0"/>
            <a:ext cx="9200246" cy="5877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890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487"/>
            <a:ext cx="9141141" cy="6000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019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276"/>
            <a:ext cx="9300056" cy="6011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121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52" y="6237312"/>
            <a:ext cx="9135548" cy="620688"/>
          </a:xfrm>
        </p:spPr>
        <p:txBody>
          <a:bodyPr>
            <a:normAutofit/>
          </a:bodyPr>
          <a:lstStyle/>
          <a:p>
            <a:r>
              <a:rPr lang="it-IT" sz="2000" dirty="0" smtClean="0"/>
              <a:t>Il Patriarca, </a:t>
            </a:r>
            <a:r>
              <a:rPr lang="it-IT" sz="2000" dirty="0" err="1" smtClean="0"/>
              <a:t>Mons</a:t>
            </a:r>
            <a:r>
              <a:rPr lang="it-IT" sz="2000" dirty="0" smtClean="0"/>
              <a:t>. </a:t>
            </a:r>
            <a:r>
              <a:rPr lang="it-IT" sz="2000" dirty="0" err="1" smtClean="0"/>
              <a:t>Vidal</a:t>
            </a:r>
            <a:r>
              <a:rPr lang="it-IT" sz="2000" dirty="0" smtClean="0"/>
              <a:t>, Don Gino Trevisan</a:t>
            </a:r>
            <a:endParaRPr lang="it-IT" sz="2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2" y="28938"/>
            <a:ext cx="9207304" cy="5848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763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454"/>
            <a:ext cx="9224696" cy="5916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841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60193" cy="6021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061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47" y="31506"/>
            <a:ext cx="9248644" cy="5989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258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237312"/>
            <a:ext cx="8229600" cy="620688"/>
          </a:xfrm>
        </p:spPr>
        <p:txBody>
          <a:bodyPr>
            <a:normAutofit/>
          </a:bodyPr>
          <a:lstStyle/>
          <a:p>
            <a:r>
              <a:rPr lang="it-IT" sz="2000" dirty="0" smtClean="0"/>
              <a:t>Benedice la prima pietra della nuova chiesa della zona.</a:t>
            </a:r>
            <a:endParaRPr lang="it-IT" sz="2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1873" cy="6021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933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992"/>
            <a:ext cx="9320752" cy="6012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610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7444"/>
            <a:ext cx="9135832" cy="5859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736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8520"/>
            <a:ext cx="4355976" cy="6967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766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4427984" cy="695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193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35</Words>
  <Application>Microsoft Office PowerPoint</Application>
  <PresentationFormat>Presentazione su schermo (4:3)</PresentationFormat>
  <Paragraphs>3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Tema di Office</vt:lpstr>
      <vt:lpstr>Il Patriarca di Venezia, Carlo Agostini, 25.10.1950, accompagnaot da Mons. Vidal</vt:lpstr>
      <vt:lpstr>Presentazione standard di PowerPoint</vt:lpstr>
      <vt:lpstr>Presentazione standard di PowerPoint</vt:lpstr>
      <vt:lpstr>Presentazione standard di PowerPoint</vt:lpstr>
      <vt:lpstr>Benedice la prima pietra della nuova chiesa della zona.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Il Patriarca, Mons. Vidal, Don Gino Trevisan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Patriarca di Venezia, Carlo Agostini</dc:title>
  <dc:creator>lenovo</dc:creator>
  <cp:lastModifiedBy>lenovo</cp:lastModifiedBy>
  <cp:revision>6</cp:revision>
  <dcterms:created xsi:type="dcterms:W3CDTF">2018-05-03T06:10:29Z</dcterms:created>
  <dcterms:modified xsi:type="dcterms:W3CDTF">2020-05-15T15:42:27Z</dcterms:modified>
</cp:coreProperties>
</file>