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5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2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72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461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88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179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294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97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490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39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77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77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7929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CE3D6-2B68-4346-86EE-DF8EC5C93B4D}" type="datetimeFigureOut">
              <a:rPr lang="it-IT" smtClean="0"/>
              <a:t>07/11/2019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4F130-A5C0-4A70-B96C-CE4E12FD12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60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24190" y="1340768"/>
            <a:ext cx="2319810" cy="3744415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Catene della prigionia di San Girolamo ad Altobello</a:t>
            </a:r>
            <a:br>
              <a:rPr lang="it-IT" sz="2000" dirty="0" smtClean="0"/>
            </a:br>
            <a:r>
              <a:rPr lang="it-IT" sz="2000" dirty="0" smtClean="0"/>
              <a:t>4-6 </a:t>
            </a:r>
            <a:r>
              <a:rPr lang="it-IT" sz="2000" dirty="0" err="1" smtClean="0"/>
              <a:t>febbrario</a:t>
            </a:r>
            <a:r>
              <a:rPr lang="it-IT" sz="2000" dirty="0" smtClean="0"/>
              <a:t>  1987, a conclusione del </a:t>
            </a:r>
            <a:r>
              <a:rPr lang="it-IT" sz="2000" dirty="0" err="1" smtClean="0"/>
              <a:t>5.o</a:t>
            </a:r>
            <a:r>
              <a:rPr lang="it-IT" sz="2000" dirty="0" smtClean="0"/>
              <a:t> Centenario della nascita di San Girolamo</a:t>
            </a:r>
            <a:br>
              <a:rPr lang="it-IT" sz="2000" dirty="0" smtClean="0"/>
            </a:b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41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9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6707"/>
            <a:ext cx="9173299" cy="556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6980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895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7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" y="0"/>
            <a:ext cx="68240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105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40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420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44"/>
            <a:ext cx="6773093" cy="684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1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18"/>
            <a:ext cx="6908894" cy="684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47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" y="2434"/>
            <a:ext cx="6548988" cy="685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330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06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53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23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75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7022140" cy="685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325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229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372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8</Words>
  <Application>Microsoft Office PowerPoint</Application>
  <PresentationFormat>Presentazione su schermo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Catene della prigionia di San Girolamo ad Altobello 4-6 febbrario  1987, a conclusione del 5.o Centenario della nascita di San Girolamo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Catene della prigionia di San Girolamo ad Altobello 4-6 febbrario  1987, a conclusione del 5.o Centenario della nascita di San Girolamo </dc:title>
  <dc:creator>lenovo</dc:creator>
  <cp:lastModifiedBy>lenovo</cp:lastModifiedBy>
  <cp:revision>2</cp:revision>
  <dcterms:created xsi:type="dcterms:W3CDTF">2019-11-07T13:57:31Z</dcterms:created>
  <dcterms:modified xsi:type="dcterms:W3CDTF">2019-11-07T14:12:59Z</dcterms:modified>
</cp:coreProperties>
</file>