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5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44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59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0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8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97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7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7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21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8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01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3326-BE16-467B-AA8B-90B5D10764D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2406-D8FA-477A-8CE2-6D03D518D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13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6453336"/>
            <a:ext cx="8928992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10.2.1967, Patriarca Urbani inizia stazioni quaresimali ad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" y="0"/>
            <a:ext cx="922232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9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59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3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23191"/>
            <a:ext cx="9097990" cy="70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82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" y="0"/>
            <a:ext cx="926934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63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53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8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" y="9466"/>
            <a:ext cx="4660343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9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" y="11224"/>
            <a:ext cx="9157277" cy="60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5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Urbani saluta il </a:t>
            </a:r>
            <a:r>
              <a:rPr lang="it-IT" sz="2000" dirty="0" err="1" smtClean="0"/>
              <a:t>94enne</a:t>
            </a:r>
            <a:r>
              <a:rPr lang="it-IT" sz="2000" dirty="0" smtClean="0"/>
              <a:t> Sig. Balestrieri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"/>
            <a:ext cx="9204113" cy="623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27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10.2.1967, Patriarca Urbani inizia stazioni quaresimali ad Altobello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Urbani saluta il 94enne Sig. Balestrieri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10.2.1967, Patriarca Urbani inizia stazioni quaresimali ad Altobello</dc:title>
  <dc:creator>lenovo</dc:creator>
  <cp:lastModifiedBy>lenovo</cp:lastModifiedBy>
  <cp:revision>2</cp:revision>
  <dcterms:created xsi:type="dcterms:W3CDTF">2019-11-14T15:32:04Z</dcterms:created>
  <dcterms:modified xsi:type="dcterms:W3CDTF">2019-11-14T15:40:23Z</dcterms:modified>
</cp:coreProperties>
</file>