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93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03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98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40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5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672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50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2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7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93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C2A21-E1B5-4E01-BFC0-AC7E92A1ABFD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A18D-ED12-47E8-8C37-005464710B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07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085" y="6381328"/>
            <a:ext cx="9137915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12.6.1977, Albino Luciani dà la cresima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7376"/>
            <a:ext cx="8238323" cy="657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5184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12.6.1977, Albino Luciani dà la cresima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12.6.1977, Albino Luciani dà la cresima</dc:title>
  <dc:creator>lenovo</dc:creator>
  <cp:lastModifiedBy>lenovo</cp:lastModifiedBy>
  <cp:revision>2</cp:revision>
  <dcterms:created xsi:type="dcterms:W3CDTF">2019-11-12T21:52:21Z</dcterms:created>
  <dcterms:modified xsi:type="dcterms:W3CDTF">2019-11-12T21:55:37Z</dcterms:modified>
</cp:coreProperties>
</file>