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9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35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86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81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02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1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51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89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83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57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16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90D5-6C25-4588-AD7B-BDAB58CCDB8D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3814-7AE0-43FB-8CC9-16940B2592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58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13.5.1956, Prime comunioni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71"/>
            <a:ext cx="8460432" cy="63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13.5.1956, Prime comunioni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70728" cy="63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3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/>
              <a:t>25.12.1956, il primo presepio.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6865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2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5" y="-4124"/>
            <a:ext cx="8959537" cy="69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8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23 giugno 1957: la prima processione eucaristica per le vie della parrocchia.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" y="-28230"/>
            <a:ext cx="9193135" cy="640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9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299202"/>
          </a:xfrm>
        </p:spPr>
        <p:txBody>
          <a:bodyPr>
            <a:noAutofit/>
          </a:bodyPr>
          <a:lstStyle/>
          <a:p>
            <a:r>
              <a:rPr lang="it-IT" sz="2000" dirty="0"/>
              <a:t>23 giugno 1957: la prima processione eucaristica per le vie della parrocchia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591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7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</Words>
  <Application>Microsoft Office PowerPoint</Application>
  <PresentationFormat>Presentazione su schermo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13.5.1956, Prime comunioni</vt:lpstr>
      <vt:lpstr>13.5.1956, Prime comunioni</vt:lpstr>
      <vt:lpstr>25.12.1956, il primo presepio.</vt:lpstr>
      <vt:lpstr>Presentazione standard di PowerPoint</vt:lpstr>
      <vt:lpstr>23 giugno 1957: la prima processione eucaristica per le vie della parrocchia.</vt:lpstr>
      <vt:lpstr>23 giugno 1957: la prima processione eucaristica per le vie della parrocchia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13.5.1956, Prime comunioni</dc:title>
  <dc:creator>lenovo</dc:creator>
  <cp:lastModifiedBy>lenovo</cp:lastModifiedBy>
  <cp:revision>4</cp:revision>
  <dcterms:created xsi:type="dcterms:W3CDTF">2019-11-08T10:56:22Z</dcterms:created>
  <dcterms:modified xsi:type="dcterms:W3CDTF">2019-11-08T20:22:42Z</dcterms:modified>
</cp:coreProperties>
</file>