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5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7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59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10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7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49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32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6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4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2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19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9F29-6F28-4D0C-B88F-4549B3EF5257}" type="datetimeFigureOut">
              <a:rPr lang="it-IT" smtClean="0"/>
              <a:t>10/11/2019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ADD2-891A-4797-A393-5F0BE7911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27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237312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18.9.1980, </a:t>
            </a:r>
            <a:r>
              <a:rPr lang="it-IT" sz="2000" dirty="0" err="1" smtClean="0"/>
              <a:t>XXV.o</a:t>
            </a:r>
            <a:r>
              <a:rPr lang="it-IT" sz="2000" dirty="0" smtClean="0"/>
              <a:t> arrivo Pellegrina ad  Altobello: PP. Ugo, Rossetti, Andretta, </a:t>
            </a:r>
            <a:r>
              <a:rPr lang="it-IT" sz="2000" dirty="0" err="1" smtClean="0"/>
              <a:t>Ferre</a:t>
            </a:r>
            <a:r>
              <a:rPr lang="it-IT" sz="2000" dirty="0" smtClean="0"/>
              <a:t>, </a:t>
            </a:r>
            <a:r>
              <a:rPr lang="it-IT" sz="2000" dirty="0" err="1" smtClean="0"/>
              <a:t>Munaretto</a:t>
            </a:r>
            <a:r>
              <a:rPr lang="it-IT" sz="2000" dirty="0" smtClean="0"/>
              <a:t>, Bruno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173701" cy="620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04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1945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08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4073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54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Presentazione su schermo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18.9.1980, XXV.o arrivo Pellegrina ad  Altobello: PP. Ugo, Rossetti, Andretta, Ferre, Munaretto, Bruno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18.9.1980, XXV.o arrivo Pellegrina ad  Altobello: PP. Ugo, Rossetti, Andretta, Ferre, Munaretto, Bruno</dc:title>
  <dc:creator>lenovo</dc:creator>
  <cp:lastModifiedBy>lenovo</cp:lastModifiedBy>
  <cp:revision>1</cp:revision>
  <dcterms:created xsi:type="dcterms:W3CDTF">2019-11-10T10:49:58Z</dcterms:created>
  <dcterms:modified xsi:type="dcterms:W3CDTF">2019-11-10T10:57:42Z</dcterms:modified>
</cp:coreProperties>
</file>