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14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1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08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25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0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99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80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78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4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7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00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035E9-86D7-4E64-BE19-AE6895AF9114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27FF7-5297-4542-AF93-098A9630E6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52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8064" y="2130425"/>
            <a:ext cx="3816424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Patriarca Giuseppe Roncalli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457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62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19.9.1955: il primo S. Sacrificio, celebrato da P. Ugo Molinari.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77"/>
            <a:ext cx="4872236" cy="687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15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primo S. Sacrificio nella chiesa di Altobello.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" y="0"/>
            <a:ext cx="9108801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3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25344"/>
            <a:ext cx="91440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1955, Cuore Immacolato di Maria , a destra, in fondo, casa dei Padri.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56376" cy="6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46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Ingresso alla casa dei Padri.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6"/>
            <a:ext cx="5011595" cy="684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14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" y="1"/>
            <a:ext cx="920229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12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Unzione dell’altare maggiore.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27"/>
            <a:ext cx="9126896" cy="60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39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98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2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Unzione delle croci lungo le pareti laterali.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84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6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7"/>
            <a:ext cx="4246729" cy="6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93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200" dirty="0" smtClean="0"/>
              <a:t>L’altare maggiore ad Altobello</a:t>
            </a:r>
            <a:r>
              <a:rPr lang="it-IT" sz="2000" dirty="0" smtClean="0"/>
              <a:t>.</a:t>
            </a:r>
            <a:endParaRPr lang="it-I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97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244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69</Words>
  <Application>Microsoft Office PowerPoint</Application>
  <PresentationFormat>Presentazione su schermo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Il Patriarca Giuseppe Roncalli</vt:lpstr>
      <vt:lpstr>1955, Cuore Immacolato di Maria , a destra, in fondo, casa dei Padri. </vt:lpstr>
      <vt:lpstr>Ingresso alla casa dei Padri.</vt:lpstr>
      <vt:lpstr>Presentazione standard di PowerPoint</vt:lpstr>
      <vt:lpstr>Unzione dell’altare maggiore.</vt:lpstr>
      <vt:lpstr>Presentazione standard di PowerPoint</vt:lpstr>
      <vt:lpstr>Unzione delle croci lungo le pareti laterali.</vt:lpstr>
      <vt:lpstr> </vt:lpstr>
      <vt:lpstr>L’altare maggiore ad Altobello.</vt:lpstr>
      <vt:lpstr>19.9.1955: il primo S. Sacrificio, celebrato da P. Ugo Molinari.</vt:lpstr>
      <vt:lpstr>Il primo S. Sacrificio nella chiesa di Altobello.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Patriarca Giuseppe Roncalli</dc:title>
  <dc:creator>lenovo</dc:creator>
  <cp:lastModifiedBy>lenovo</cp:lastModifiedBy>
  <cp:revision>3</cp:revision>
  <dcterms:created xsi:type="dcterms:W3CDTF">2019-11-08T14:33:56Z</dcterms:created>
  <dcterms:modified xsi:type="dcterms:W3CDTF">2019-11-08T15:11:34Z</dcterms:modified>
</cp:coreProperties>
</file>