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54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29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3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78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08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85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99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03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78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44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E863D-228D-4350-AE7B-7A8776C1E3C3}" type="datetimeFigureOut">
              <a:rPr lang="it-IT" smtClean="0"/>
              <a:t>12/11/2019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F1CC-46BB-4F66-948C-95B45AC124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57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292080" y="2130425"/>
            <a:ext cx="3851920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Patriarca Card. Giuseppe Roncalli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" y="-1"/>
            <a:ext cx="4928287" cy="682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61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19.9.1955: il primo S. Sacrificio, celebrato da P. Ugo Molinari.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32040" cy="695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74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primo S. Sacrificio nella chiesa di Altobello.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5874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83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20 novembre 1955, entrata ufficiale del primo parroco, Ugo Molinari c. r. s.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3148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45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19"/>
            <a:ext cx="9198555" cy="57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44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P. Molinari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463" cy="646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68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986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44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452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36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2" y="0"/>
            <a:ext cx="9233145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78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8640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tabernacolo con porticina in onice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074429" cy="63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940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Arrivo dei banchi in rovere di </a:t>
            </a:r>
            <a:r>
              <a:rPr lang="it-IT" sz="2000" dirty="0" err="1" smtClean="0"/>
              <a:t>slavonia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3"/>
            <a:ext cx="8138425" cy="643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85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Chiesa della Madonna Pellegrina, Cuore Immacolato di Maria,</a:t>
            </a:r>
            <a:br>
              <a:rPr lang="it-IT" sz="2000" dirty="0" smtClean="0"/>
            </a:br>
            <a:r>
              <a:rPr lang="it-IT" sz="2000" dirty="0" smtClean="0"/>
              <a:t>a destra, in fondo, casa dei Padri.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452320" cy="599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209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Iniziale sistemazione dell’altare della Madonna.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201"/>
            <a:ext cx="7953435" cy="632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966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Alcuni tra i primi segni di devozione a Maria.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6"/>
            <a:ext cx="8380412" cy="626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264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Iniziale sistemazione dell’altare di San Girolamo.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8363779" cy="632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054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6044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Iniziale sistemazione della cappella di San Girolamo.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906"/>
            <a:ext cx="4644008" cy="692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376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Iniziale sistemazione della statua di Sant’Antonio.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849581" cy="632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873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1956. Gruppo di San Girolamo, </a:t>
            </a:r>
            <a:br>
              <a:rPr lang="it-IT" sz="2000" dirty="0" smtClean="0"/>
            </a:br>
            <a:r>
              <a:rPr lang="it-IT" sz="2000" dirty="0" smtClean="0"/>
              <a:t>f.lli </a:t>
            </a:r>
            <a:r>
              <a:rPr lang="it-IT" sz="2000" dirty="0" err="1" smtClean="0"/>
              <a:t>Santifaller</a:t>
            </a:r>
            <a:r>
              <a:rPr lang="it-IT" sz="2000" dirty="0" smtClean="0"/>
              <a:t> di Ortisei, </a:t>
            </a:r>
            <a:br>
              <a:rPr lang="it-IT" sz="2000" dirty="0" smtClean="0"/>
            </a:br>
            <a:r>
              <a:rPr lang="it-IT" sz="2000" dirty="0" smtClean="0"/>
              <a:t>dono del P. Provinciale, P. Giovanni Venini.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" y="0"/>
            <a:ext cx="390395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54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Ingresso alla casa dei Padri.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" y="1"/>
            <a:ext cx="50191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2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76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Inizio della celebrazione della consacrazione della chiesa.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" y="0"/>
            <a:ext cx="9194817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91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Unzione dell’altare maggiore.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" y="11764"/>
            <a:ext cx="9195065" cy="608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0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P. Molinari, quello con gli occhiali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376" cy="530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6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403244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Unzione delle croci lungo le pareti laterali.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3" y="0"/>
            <a:ext cx="4657902" cy="694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5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" y="0"/>
            <a:ext cx="4263075" cy="68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L’altare maggiore ad Altobello.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0"/>
            <a:ext cx="9215218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181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160</Words>
  <Application>Microsoft Office PowerPoint</Application>
  <PresentationFormat>Presentazione su schermo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Il Patriarca Card. Giuseppe Roncalli</vt:lpstr>
      <vt:lpstr>Chiesa della Madonna Pellegrina, Cuore Immacolato di Maria, a destra, in fondo, casa dei Padri. </vt:lpstr>
      <vt:lpstr>Ingresso alla casa dei Padri.</vt:lpstr>
      <vt:lpstr>Inizio della celebrazione della consacrazione della chiesa.</vt:lpstr>
      <vt:lpstr>Unzione dell’altare maggiore.</vt:lpstr>
      <vt:lpstr>P. Molinari, quello con gli occhiali</vt:lpstr>
      <vt:lpstr>Unzione delle croci lungo le pareti laterali.</vt:lpstr>
      <vt:lpstr>Presentazione standard di PowerPoint</vt:lpstr>
      <vt:lpstr>L’altare maggiore ad Altobello.</vt:lpstr>
      <vt:lpstr>19.9.1955: il primo S. Sacrificio, celebrato da P. Ugo Molinari.</vt:lpstr>
      <vt:lpstr>Il primo S. Sacrificio nella chiesa di Altobello.</vt:lpstr>
      <vt:lpstr>20 novembre 1955, entrata ufficiale del primo parroco, Ugo Molinari c. r. s.</vt:lpstr>
      <vt:lpstr>Presentazione standard di PowerPoint</vt:lpstr>
      <vt:lpstr>P. Molinari</vt:lpstr>
      <vt:lpstr>Presentazione standard di PowerPoint</vt:lpstr>
      <vt:lpstr>Presentazione standard di PowerPoint</vt:lpstr>
      <vt:lpstr>Presentazione standard di PowerPoint</vt:lpstr>
      <vt:lpstr>Il tabernacolo con porticina in onice</vt:lpstr>
      <vt:lpstr>Arrivo dei banchi in rovere di slavonia.</vt:lpstr>
      <vt:lpstr>Iniziale sistemazione dell’altare della Madonna.</vt:lpstr>
      <vt:lpstr>Alcuni tra i primi segni di devozione a Maria.</vt:lpstr>
      <vt:lpstr>Iniziale sistemazione dell’altare di San Girolamo.</vt:lpstr>
      <vt:lpstr>Iniziale sistemazione della cappella di San Girolamo.</vt:lpstr>
      <vt:lpstr>Iniziale sistemazione della statua di Sant’Antonio.</vt:lpstr>
      <vt:lpstr>1956. Gruppo di San Girolamo,  f.lli Santifaller di Ortisei,  dono del P. Provinciale, P. Giovanni Venini.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Patriarca Card. Giuseppe Roncalli</dc:title>
  <dc:creator>lenovo</dc:creator>
  <cp:lastModifiedBy>lenovo</cp:lastModifiedBy>
  <cp:revision>1</cp:revision>
  <dcterms:created xsi:type="dcterms:W3CDTF">2019-11-12T10:01:15Z</dcterms:created>
  <dcterms:modified xsi:type="dcterms:W3CDTF">2019-11-12T10:04:41Z</dcterms:modified>
</cp:coreProperties>
</file>