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52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02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14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73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0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00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2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0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56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25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70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560D-ED1F-4F70-AE47-E87727926A9F}" type="datetimeFigureOut">
              <a:rPr lang="it-IT" smtClean="0"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D434C-FBBF-4B2A-8A8C-9F5B5389E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96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P. Balconi,  Andretta, Cappelletti, Cappuccino, </a:t>
            </a:r>
            <a:r>
              <a:rPr lang="it-IT" sz="2000" dirty="0" err="1" smtClean="0"/>
              <a:t>Bordignon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099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4"/>
            <a:ext cx="9184772" cy="608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70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PP. A destra: P. Rocco </a:t>
            </a:r>
            <a:r>
              <a:rPr lang="it-IT" sz="2000" dirty="0" err="1" smtClean="0"/>
              <a:t>Noeè</a:t>
            </a:r>
            <a:r>
              <a:rPr lang="it-IT" sz="2000" dirty="0" smtClean="0"/>
              <a:t>, Carlo </a:t>
            </a:r>
            <a:r>
              <a:rPr lang="it-IT" sz="2000" dirty="0" err="1" smtClean="0"/>
              <a:t>Valsecchhi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74898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3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37312"/>
            <a:ext cx="77724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PP. De Rocco, </a:t>
            </a:r>
            <a:r>
              <a:rPr lang="it-IT" sz="2000" dirty="0" err="1" smtClean="0"/>
              <a:t>Mons</a:t>
            </a:r>
            <a:r>
              <a:rPr lang="it-IT" sz="2000" dirty="0" smtClean="0"/>
              <a:t>. Visentini  del. </a:t>
            </a:r>
            <a:r>
              <a:rPr lang="it-IT" sz="2000" dirty="0" err="1" smtClean="0"/>
              <a:t>Patr</a:t>
            </a:r>
            <a:r>
              <a:rPr lang="it-IT" sz="2000" dirty="0" smtClean="0"/>
              <a:t>., Rossetti, Lucini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"/>
            <a:ext cx="9199968" cy="609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10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Cappuccin</a:t>
            </a:r>
            <a:r>
              <a:rPr lang="it-IT" sz="2000" dirty="0" smtClean="0"/>
              <a:t>, </a:t>
            </a:r>
            <a:r>
              <a:rPr lang="it-IT" sz="2000" dirty="0" err="1" smtClean="0"/>
              <a:t>Ferrer</a:t>
            </a:r>
            <a:r>
              <a:rPr lang="it-IT" sz="2000" dirty="0" smtClean="0"/>
              <a:t>, Don Lionello Andriolo, </a:t>
            </a:r>
            <a:r>
              <a:rPr lang="it-IT" sz="2000" dirty="0" err="1" smtClean="0"/>
              <a:t>1.o</a:t>
            </a:r>
            <a:r>
              <a:rPr lang="it-IT" sz="2000" dirty="0" smtClean="0"/>
              <a:t> </a:t>
            </a:r>
            <a:r>
              <a:rPr lang="it-IT" sz="2000" dirty="0" err="1" smtClean="0"/>
              <a:t>capp</a:t>
            </a:r>
            <a:r>
              <a:rPr lang="it-IT" sz="2000" dirty="0" smtClean="0"/>
              <a:t>. Ad Altobello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65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7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D. Lionello Andriolo, </a:t>
            </a:r>
            <a:r>
              <a:rPr lang="it-IT" sz="2000" dirty="0" err="1" smtClean="0"/>
              <a:t>Munaretto</a:t>
            </a:r>
            <a:r>
              <a:rPr lang="it-IT" sz="2000" dirty="0" smtClean="0"/>
              <a:t>, </a:t>
            </a:r>
            <a:r>
              <a:rPr lang="it-IT" sz="2000" dirty="0" err="1" smtClean="0"/>
              <a:t>Mereghetti</a:t>
            </a:r>
            <a:r>
              <a:rPr lang="it-IT" sz="2000" dirty="0" smtClean="0"/>
              <a:t>, Righetto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" y="25627"/>
            <a:ext cx="9094265" cy="61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4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" y="-5576"/>
            <a:ext cx="9143623" cy="6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33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06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5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" y="0"/>
            <a:ext cx="914381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4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987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845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61</Words>
  <Application>Microsoft Office PowerPoint</Application>
  <PresentationFormat>Presentazione su schermo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P. Balconi,  Andretta, Cappelletti, Cappuccino, Bordignon</vt:lpstr>
      <vt:lpstr>PP. A destra: P. Rocco Noeè, Carlo Valsecchhi</vt:lpstr>
      <vt:lpstr>PP. De Rocco, Mons. Visentini  del. Patr., Rossetti, Lucini</vt:lpstr>
      <vt:lpstr>Cappuccin, Ferrer, Don Lionello Andriolo, 1.o capp. Ad Altobello</vt:lpstr>
      <vt:lpstr>D. Lionello Andriolo, Munaretto, Mereghetti, Righetto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2019-11-10T18:05:11Z</dcterms:created>
  <dcterms:modified xsi:type="dcterms:W3CDTF">2019-11-10T21:33:52Z</dcterms:modified>
</cp:coreProperties>
</file>