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2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63" r:id="rId22"/>
    <p:sldId id="276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75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1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81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45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9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98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89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26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82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88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08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7BDF7-9AC0-4578-9B89-E7B88D86E14E}" type="datetimeFigureOut">
              <a:rPr lang="it-IT" smtClean="0"/>
              <a:t>08/11/2019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1197D-B82F-4FB5-B1C7-C7C031C79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3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" y="15673"/>
            <a:ext cx="9123106" cy="684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67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6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55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0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22.2.1961, Patronato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8853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679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2"/>
            <a:ext cx="9115059" cy="700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01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" y="32785"/>
            <a:ext cx="9026897" cy="682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91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salone del Patronato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"/>
            <a:ext cx="8460432" cy="643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6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36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34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P. Molinari, P. </a:t>
            </a:r>
            <a:r>
              <a:rPr lang="it-IT" sz="2000" dirty="0" err="1" smtClean="0"/>
              <a:t>Framarin</a:t>
            </a:r>
            <a:r>
              <a:rPr lang="it-IT" sz="2000" dirty="0" smtClean="0"/>
              <a:t>, P. Zago Alvise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5" y="0"/>
            <a:ext cx="9154075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169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Patronato visto da Via Altobello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22"/>
            <a:ext cx="8748464" cy="630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74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salone del Patronato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"/>
            <a:ext cx="9183794" cy="43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1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453336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Area del Patronato, senza recinsione.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" y="-12699"/>
            <a:ext cx="8972062" cy="65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43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Casa dei Padri, ingresso di Via Altobello 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" y="0"/>
            <a:ext cx="4752257" cy="693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70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872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02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0"/>
            <a:ext cx="9259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3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Alcuni dei primi frequentatori del Patronato.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0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8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1956, recinsione dell’area Patronato, con P. Felice Verga.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98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17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1956, recinsione del Patronato.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" y="5576"/>
            <a:ext cx="9091454" cy="651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06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Recinsione del Patronato.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782"/>
            <a:ext cx="8900771" cy="65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4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29.12.1959, Patronato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1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33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22.2.1961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32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38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" y="0"/>
            <a:ext cx="9197322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8259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77</Words>
  <Application>Microsoft Office PowerPoint</Application>
  <PresentationFormat>Presentazione su schermo (4:3)</PresentationFormat>
  <Paragraphs>13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Area del Patronato, senza recinsione.</vt:lpstr>
      <vt:lpstr>Alcuni dei primi frequentatori del Patronato.</vt:lpstr>
      <vt:lpstr>1956, recinsione dell’area Patronato, con P. Felice Verga.</vt:lpstr>
      <vt:lpstr>1956, recinsione del Patronato.</vt:lpstr>
      <vt:lpstr>Recinsione del Patronato.</vt:lpstr>
      <vt:lpstr>29.12.1959, Patronato</vt:lpstr>
      <vt:lpstr>22.2.1961</vt:lpstr>
      <vt:lpstr>Presentazione standard di PowerPoint</vt:lpstr>
      <vt:lpstr>Presentazione standard di PowerPoint</vt:lpstr>
      <vt:lpstr>Presentazione standard di PowerPoint</vt:lpstr>
      <vt:lpstr>22.2.1961, Patronato</vt:lpstr>
      <vt:lpstr>Presentazione standard di PowerPoint</vt:lpstr>
      <vt:lpstr>Presentazione standard di PowerPoint</vt:lpstr>
      <vt:lpstr>Il salone del Patronato</vt:lpstr>
      <vt:lpstr>Presentazione standard di PowerPoint</vt:lpstr>
      <vt:lpstr>P. Molinari, P. Framarin, P. Zago Alvise</vt:lpstr>
      <vt:lpstr>Patronato visto da Via Altobello</vt:lpstr>
      <vt:lpstr>Il salone del Patronato</vt:lpstr>
      <vt:lpstr>Casa dei Padri, ingresso di Via Altobello 4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del Patronato, senza recinsione.</dc:title>
  <dc:creator>lenovo</dc:creator>
  <cp:lastModifiedBy>lenovo</cp:lastModifiedBy>
  <cp:revision>3</cp:revision>
  <dcterms:created xsi:type="dcterms:W3CDTF">2019-11-08T15:36:06Z</dcterms:created>
  <dcterms:modified xsi:type="dcterms:W3CDTF">2019-11-08T21:24:19Z</dcterms:modified>
</cp:coreProperties>
</file>