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2D67-0CEC-44DE-812A-DF006649D89D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5DE-ED11-4E14-89B5-31C276B346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60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2D67-0CEC-44DE-812A-DF006649D89D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5DE-ED11-4E14-89B5-31C276B346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23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2D67-0CEC-44DE-812A-DF006649D89D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5DE-ED11-4E14-89B5-31C276B346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899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2D67-0CEC-44DE-812A-DF006649D89D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5DE-ED11-4E14-89B5-31C276B346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60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2D67-0CEC-44DE-812A-DF006649D89D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5DE-ED11-4E14-89B5-31C276B346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45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2D67-0CEC-44DE-812A-DF006649D89D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5DE-ED11-4E14-89B5-31C276B346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047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2D67-0CEC-44DE-812A-DF006649D89D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5DE-ED11-4E14-89B5-31C276B346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87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2D67-0CEC-44DE-812A-DF006649D89D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5DE-ED11-4E14-89B5-31C276B346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52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2D67-0CEC-44DE-812A-DF006649D89D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5DE-ED11-4E14-89B5-31C276B346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03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2D67-0CEC-44DE-812A-DF006649D89D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5DE-ED11-4E14-89B5-31C276B346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15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82D67-0CEC-44DE-812A-DF006649D89D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5DE-ED11-4E14-89B5-31C276B346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067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82D67-0CEC-44DE-812A-DF006649D89D}" type="datetimeFigureOut">
              <a:rPr lang="it-IT" smtClean="0"/>
              <a:t>08/11/2019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C5DE-ED11-4E14-89B5-31C276B346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27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81328"/>
            <a:ext cx="7772400" cy="476672"/>
          </a:xfrm>
        </p:spPr>
        <p:txBody>
          <a:bodyPr>
            <a:normAutofit/>
          </a:bodyPr>
          <a:lstStyle/>
          <a:p>
            <a:r>
              <a:rPr lang="it-IT" sz="2000" dirty="0"/>
              <a:t>Settembre </a:t>
            </a:r>
            <a:r>
              <a:rPr lang="it-IT" sz="2000" dirty="0" smtClean="0"/>
              <a:t>1957: </a:t>
            </a:r>
            <a:r>
              <a:rPr lang="it-IT" sz="2000" dirty="0"/>
              <a:t>arriva il blocco marmoreo per l’altare della Madonna.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676456" cy="645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84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53336"/>
            <a:ext cx="8229600" cy="404664"/>
          </a:xfrm>
        </p:spPr>
        <p:txBody>
          <a:bodyPr>
            <a:normAutofit/>
          </a:bodyPr>
          <a:lstStyle/>
          <a:p>
            <a:r>
              <a:rPr lang="it-IT" sz="2000" dirty="0"/>
              <a:t>Arriva il blocco marmoreo per l’altare della Madonna.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722"/>
            <a:ext cx="8568952" cy="6541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8064" y="274638"/>
            <a:ext cx="3538736" cy="1143000"/>
          </a:xfrm>
        </p:spPr>
        <p:txBody>
          <a:bodyPr>
            <a:normAutofit/>
          </a:bodyPr>
          <a:lstStyle/>
          <a:p>
            <a:r>
              <a:rPr lang="it-IT" sz="2000" dirty="0"/>
              <a:t>Settembre 1957, entra il blocco marmoreo per l’altare della Madonna.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32579" cy="697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56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43"/>
            <a:ext cx="4983513" cy="6827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551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112548"/>
            <a:ext cx="4896544" cy="699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71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03" y="0"/>
            <a:ext cx="505174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383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26" y="1"/>
            <a:ext cx="491829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328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Presentazione su schermo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Settembre 1957: arriva il blocco marmoreo per l’altare della Madonna.</vt:lpstr>
      <vt:lpstr>Arriva il blocco marmoreo per l’altare della Madonna.</vt:lpstr>
      <vt:lpstr>Settembre 1957, entra il blocco marmoreo per l’altare della Madonna.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Settembre 1957: arriva il blocco marmoreo per l’altare della Madonna.</dc:title>
  <dc:creator>lenovo</dc:creator>
  <cp:lastModifiedBy>lenovo</cp:lastModifiedBy>
  <cp:revision>1</cp:revision>
  <dcterms:created xsi:type="dcterms:W3CDTF">2019-11-08T16:09:23Z</dcterms:created>
  <dcterms:modified xsi:type="dcterms:W3CDTF">2019-11-08T16:10:14Z</dcterms:modified>
</cp:coreProperties>
</file>