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14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77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04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61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52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1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11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50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42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36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0B43-87B3-4016-B4F5-5A85E9356578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87BF-034B-439A-BD2A-8F5F5BCC4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4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92080" y="2130425"/>
            <a:ext cx="3672408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1963, statua della Madonna soprastante la chiesa di Altobello.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" y="1"/>
            <a:ext cx="503346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07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220071" cy="689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4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" y="0"/>
            <a:ext cx="5206009" cy="69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94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5" y="0"/>
            <a:ext cx="921610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00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1"/>
            <a:ext cx="5148064" cy="682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71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" y="3381"/>
            <a:ext cx="5137989" cy="689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7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" y="2773"/>
            <a:ext cx="4520270" cy="685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83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3"/>
            <a:ext cx="6667762" cy="683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023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Presentazione su schermo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1963, statua della Madonna soprastante la chiesa di Altobello.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1963, statua della Madonna soprastante la chiesa di Altobello.</dc:title>
  <dc:creator>lenovo</dc:creator>
  <cp:lastModifiedBy>lenovo</cp:lastModifiedBy>
  <cp:revision>3</cp:revision>
  <dcterms:created xsi:type="dcterms:W3CDTF">2018-05-03T19:50:26Z</dcterms:created>
  <dcterms:modified xsi:type="dcterms:W3CDTF">2018-05-03T20:05:57Z</dcterms:modified>
</cp:coreProperties>
</file>