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3" r:id="rId8"/>
    <p:sldId id="264" r:id="rId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1252" y="-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DB69C-042A-4F03-ACA0-57B33CD90C85}" type="datetimeFigureOut">
              <a:rPr lang="it-IT" smtClean="0"/>
              <a:t>14/11/2019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5FD86-259C-4CE3-B9D7-A8B34F7FD98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9260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DB69C-042A-4F03-ACA0-57B33CD90C85}" type="datetimeFigureOut">
              <a:rPr lang="it-IT" smtClean="0"/>
              <a:t>14/11/2019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5FD86-259C-4CE3-B9D7-A8B34F7FD98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44546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DB69C-042A-4F03-ACA0-57B33CD90C85}" type="datetimeFigureOut">
              <a:rPr lang="it-IT" smtClean="0"/>
              <a:t>14/11/2019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5FD86-259C-4CE3-B9D7-A8B34F7FD98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96619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DB69C-042A-4F03-ACA0-57B33CD90C85}" type="datetimeFigureOut">
              <a:rPr lang="it-IT" smtClean="0"/>
              <a:t>14/11/2019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5FD86-259C-4CE3-B9D7-A8B34F7FD98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91985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DB69C-042A-4F03-ACA0-57B33CD90C85}" type="datetimeFigureOut">
              <a:rPr lang="it-IT" smtClean="0"/>
              <a:t>14/11/2019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5FD86-259C-4CE3-B9D7-A8B34F7FD98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0528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DB69C-042A-4F03-ACA0-57B33CD90C85}" type="datetimeFigureOut">
              <a:rPr lang="it-IT" smtClean="0"/>
              <a:t>14/11/2019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5FD86-259C-4CE3-B9D7-A8B34F7FD98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1025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DB69C-042A-4F03-ACA0-57B33CD90C85}" type="datetimeFigureOut">
              <a:rPr lang="it-IT" smtClean="0"/>
              <a:t>14/11/2019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5FD86-259C-4CE3-B9D7-A8B34F7FD98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8449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DB69C-042A-4F03-ACA0-57B33CD90C85}" type="datetimeFigureOut">
              <a:rPr lang="it-IT" smtClean="0"/>
              <a:t>14/11/2019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5FD86-259C-4CE3-B9D7-A8B34F7FD98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52595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DB69C-042A-4F03-ACA0-57B33CD90C85}" type="datetimeFigureOut">
              <a:rPr lang="it-IT" smtClean="0"/>
              <a:t>14/11/2019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5FD86-259C-4CE3-B9D7-A8B34F7FD98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816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DB69C-042A-4F03-ACA0-57B33CD90C85}" type="datetimeFigureOut">
              <a:rPr lang="it-IT" smtClean="0"/>
              <a:t>14/11/2019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5FD86-259C-4CE3-B9D7-A8B34F7FD98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7842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DB69C-042A-4F03-ACA0-57B33CD90C85}" type="datetimeFigureOut">
              <a:rPr lang="it-IT" smtClean="0"/>
              <a:t>14/11/2019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5FD86-259C-4CE3-B9D7-A8B34F7FD98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5859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ADB69C-042A-4F03-ACA0-57B33CD90C85}" type="datetimeFigureOut">
              <a:rPr lang="it-IT" smtClean="0"/>
              <a:t>14/11/2019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5FD86-259C-4CE3-B9D7-A8B34F7FD98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893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6309320"/>
            <a:ext cx="7772400" cy="54868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1964, Card. Urbani festeggia S. Girolamo ad Altobello</a:t>
            </a:r>
            <a:endParaRPr lang="it-IT" sz="20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9692"/>
            <a:ext cx="8400936" cy="6351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0347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2" y="0"/>
            <a:ext cx="513130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42051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59945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30893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 </a:t>
            </a:r>
            <a:endParaRPr lang="it-IT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423"/>
            <a:ext cx="9246099" cy="6950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20487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381328"/>
            <a:ext cx="8229600" cy="476672"/>
          </a:xfrm>
        </p:spPr>
        <p:txBody>
          <a:bodyPr>
            <a:normAutofit/>
          </a:bodyPr>
          <a:lstStyle/>
          <a:p>
            <a:r>
              <a:rPr lang="it-IT" sz="2000" dirty="0" smtClean="0"/>
              <a:t>Altare ancora sotto il tabernacolo</a:t>
            </a:r>
            <a:endParaRPr lang="it-IT" sz="20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349"/>
            <a:ext cx="8526693" cy="6458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15810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508104" y="274638"/>
            <a:ext cx="3635896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Si è staccato l’altare dal muro sotto il </a:t>
            </a:r>
            <a:r>
              <a:rPr lang="it-IT" sz="2000" dirty="0" err="1" smtClean="0"/>
              <a:t>taberncolo</a:t>
            </a:r>
            <a:r>
              <a:rPr lang="it-IT" sz="2000" dirty="0" smtClean="0"/>
              <a:t>, secondo le nuove norme.</a:t>
            </a:r>
            <a:endParaRPr lang="it-IT" sz="20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" y="7708"/>
            <a:ext cx="5401191" cy="6850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79652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4" y="5950"/>
            <a:ext cx="6225786" cy="685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49197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" y="11697"/>
            <a:ext cx="7240360" cy="6945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849943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32</Words>
  <Application>Microsoft Office PowerPoint</Application>
  <PresentationFormat>Presentazione su schermo (4:3)</PresentationFormat>
  <Paragraphs>4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9" baseType="lpstr">
      <vt:lpstr>Tema di Office</vt:lpstr>
      <vt:lpstr>1964, Card. Urbani festeggia S. Girolamo ad Altobello</vt:lpstr>
      <vt:lpstr>Presentazione standard di PowerPoint</vt:lpstr>
      <vt:lpstr>Presentazione standard di PowerPoint</vt:lpstr>
      <vt:lpstr> </vt:lpstr>
      <vt:lpstr>Altare ancora sotto il tabernacolo</vt:lpstr>
      <vt:lpstr>Si è staccato l’altare dal muro sotto il taberncolo, secondo le nuove norme.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1964, Card. Urbani festeggia S. Girolamo ad Altobello</dc:title>
  <dc:creator>lenovo</dc:creator>
  <cp:lastModifiedBy>lenovo</cp:lastModifiedBy>
  <cp:revision>3</cp:revision>
  <dcterms:created xsi:type="dcterms:W3CDTF">2019-11-14T15:03:32Z</dcterms:created>
  <dcterms:modified xsi:type="dcterms:W3CDTF">2019-11-14T15:14:27Z</dcterms:modified>
</cp:coreProperties>
</file>