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5C4A-66DC-4ABB-B6C1-8A4373354C25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303D-F142-4705-81CA-693581DA7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50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5C4A-66DC-4ABB-B6C1-8A4373354C25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303D-F142-4705-81CA-693581DA7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07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5C4A-66DC-4ABB-B6C1-8A4373354C25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303D-F142-4705-81CA-693581DA7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1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5C4A-66DC-4ABB-B6C1-8A4373354C25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303D-F142-4705-81CA-693581DA7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60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5C4A-66DC-4ABB-B6C1-8A4373354C25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303D-F142-4705-81CA-693581DA7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24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5C4A-66DC-4ABB-B6C1-8A4373354C25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303D-F142-4705-81CA-693581DA7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1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5C4A-66DC-4ABB-B6C1-8A4373354C25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303D-F142-4705-81CA-693581DA7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15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5C4A-66DC-4ABB-B6C1-8A4373354C25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303D-F142-4705-81CA-693581DA7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80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5C4A-66DC-4ABB-B6C1-8A4373354C25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303D-F142-4705-81CA-693581DA7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56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5C4A-66DC-4ABB-B6C1-8A4373354C25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303D-F142-4705-81CA-693581DA7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22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5C4A-66DC-4ABB-B6C1-8A4373354C25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303D-F142-4705-81CA-693581DA7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54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85C4A-66DC-4ABB-B6C1-8A4373354C25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303D-F142-4705-81CA-693581DA7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4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453336"/>
            <a:ext cx="77724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1970-71, si innalza il 2.0 piano della Casa Padri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3" y="30746"/>
            <a:ext cx="9005977" cy="642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07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" y="30696"/>
            <a:ext cx="9383880" cy="671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9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67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38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" y="0"/>
            <a:ext cx="9218217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04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 sistema l’impianto di riscaldamento.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465"/>
            <a:ext cx="8904565" cy="62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503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</Words>
  <Application>Microsoft Office PowerPoint</Application>
  <PresentationFormat>Presentazione su schermo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1970-71, si innalza il 2.0 piano della Casa Padri</vt:lpstr>
      <vt:lpstr>Presentazione standard di PowerPoint</vt:lpstr>
      <vt:lpstr>Presentazione standard di PowerPoint</vt:lpstr>
      <vt:lpstr>Presentazione standard di PowerPoint</vt:lpstr>
      <vt:lpstr>Si sistema l’impianto di riscaldamento.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1970-71, si innalza il 2.0 piano della Casa Padri</dc:title>
  <dc:creator>lenovo</dc:creator>
  <cp:lastModifiedBy>lenovo</cp:lastModifiedBy>
  <cp:revision>1</cp:revision>
  <dcterms:created xsi:type="dcterms:W3CDTF">2019-11-15T09:23:05Z</dcterms:created>
  <dcterms:modified xsi:type="dcterms:W3CDTF">2019-11-15T09:29:54Z</dcterms:modified>
</cp:coreProperties>
</file>