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A588-A83E-4B37-85B1-1F4C1961073D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3182-DB8F-4C6C-8184-B145CF6723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59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A588-A83E-4B37-85B1-1F4C1961073D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3182-DB8F-4C6C-8184-B145CF6723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38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A588-A83E-4B37-85B1-1F4C1961073D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3182-DB8F-4C6C-8184-B145CF6723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39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A588-A83E-4B37-85B1-1F4C1961073D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3182-DB8F-4C6C-8184-B145CF6723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63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A588-A83E-4B37-85B1-1F4C1961073D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3182-DB8F-4C6C-8184-B145CF6723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25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A588-A83E-4B37-85B1-1F4C1961073D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3182-DB8F-4C6C-8184-B145CF6723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27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A588-A83E-4B37-85B1-1F4C1961073D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3182-DB8F-4C6C-8184-B145CF6723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66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A588-A83E-4B37-85B1-1F4C1961073D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3182-DB8F-4C6C-8184-B145CF6723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5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A588-A83E-4B37-85B1-1F4C1961073D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3182-DB8F-4C6C-8184-B145CF6723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41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A588-A83E-4B37-85B1-1F4C1961073D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3182-DB8F-4C6C-8184-B145CF6723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22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A588-A83E-4B37-85B1-1F4C1961073D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3182-DB8F-4C6C-8184-B145CF6723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844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8A588-A83E-4B37-85B1-1F4C1961073D}" type="datetimeFigureOut">
              <a:rPr lang="it-IT" smtClean="0"/>
              <a:t>15/11/2019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13182-DB8F-4C6C-8184-B145CF6723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06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6309320"/>
            <a:ext cx="77724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1971, Albino Luciani, Giornata dell’Ammalato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6" y="0"/>
            <a:ext cx="9208420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955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1971, Albino Luciani, Giornata dell’Ammalato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1971, Albino Luciani, Giornata dell’Ammalato</dc:title>
  <dc:creator>lenovo</dc:creator>
  <cp:lastModifiedBy>lenovo</cp:lastModifiedBy>
  <cp:revision>1</cp:revision>
  <dcterms:created xsi:type="dcterms:W3CDTF">2019-11-15T09:40:51Z</dcterms:created>
  <dcterms:modified xsi:type="dcterms:W3CDTF">2019-11-15T09:43:46Z</dcterms:modified>
</cp:coreProperties>
</file>