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688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820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6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76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68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83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722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70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17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63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5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9586-CFA8-4D51-A86F-6DAFA20E64C4}" type="datetimeFigureOut">
              <a:rPr lang="it-IT" smtClean="0"/>
              <a:t>14/11/2019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0304F-D133-416A-8F56-7CD0DF3A3C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81328"/>
            <a:ext cx="77724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2.5.1966, Card. </a:t>
            </a:r>
            <a:r>
              <a:rPr lang="it-IT" sz="2000" dirty="0" err="1" smtClean="0"/>
              <a:t>Urbni</a:t>
            </a:r>
            <a:r>
              <a:rPr lang="it-IT" sz="2000" dirty="0" smtClean="0"/>
              <a:t> consacra altare di S. Girolamo, Presente Costantini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1292"/>
            <a:ext cx="8289131" cy="632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183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2571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289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" y="0"/>
            <a:ext cx="829636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9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2885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1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" y="203"/>
            <a:ext cx="6626309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246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9017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73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335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5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8873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482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268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3713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919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870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74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" y="0"/>
            <a:ext cx="61936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76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762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61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98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01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40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301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" y="11224"/>
            <a:ext cx="6787065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327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6794004" cy="683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206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2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518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31" y="2434"/>
            <a:ext cx="4948951" cy="702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46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4785828" cy="68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94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95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843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Visita all’Asilo: Destra del Card. On. Gagliardi, a sin. Dr. Giglioli prosindaco per Mestre 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" y="0"/>
            <a:ext cx="52564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61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" y="13455"/>
            <a:ext cx="6141538" cy="684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190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Ritorno, si sono aggiunti P. Pio </a:t>
            </a:r>
            <a:r>
              <a:rPr lang="it-IT" sz="2000" dirty="0" err="1" smtClean="0"/>
              <a:t>Biancini</a:t>
            </a:r>
            <a:r>
              <a:rPr lang="it-IT" sz="2000" dirty="0" smtClean="0"/>
              <a:t> e l’On. </a:t>
            </a:r>
            <a:r>
              <a:rPr lang="it-IT" sz="2000" dirty="0" err="1" smtClean="0"/>
              <a:t>Degan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7307345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743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" y="0"/>
            <a:ext cx="917600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133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" y="16971"/>
            <a:ext cx="9190409" cy="614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330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"/>
            <a:ext cx="6228930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53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" y="0"/>
            <a:ext cx="62354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64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16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891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" y="0"/>
            <a:ext cx="51290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43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224"/>
            <a:ext cx="5091441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80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1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1822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47</Words>
  <Application>Microsoft Office PowerPoint</Application>
  <PresentationFormat>Presentazione su schermo (4:3)</PresentationFormat>
  <Paragraphs>3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2.5.1966, Card. Urbni consacra altare di S. Girolamo, Presente Costantini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Visita all’Asilo: Destra del Card. On. Gagliardi, a sin. Dr. Giglioli prosindaco per Mestre </vt:lpstr>
      <vt:lpstr>Ritorno, si sono aggiunti P. Pio Biancini e l’On. Degan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2.5.1966, Card. Urbni consacra altare di S. Girolamo, Presente Costantini</dc:title>
  <dc:creator>lenovo</dc:creator>
  <cp:lastModifiedBy>lenovo</cp:lastModifiedBy>
  <cp:revision>8</cp:revision>
  <dcterms:created xsi:type="dcterms:W3CDTF">2019-11-14T09:18:10Z</dcterms:created>
  <dcterms:modified xsi:type="dcterms:W3CDTF">2019-11-14T10:39:28Z</dcterms:modified>
</cp:coreProperties>
</file>