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38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22D0-5BF5-413A-A7C6-5558C5CCCA13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B7F7-DE70-4602-B699-F108748BB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4903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22D0-5BF5-413A-A7C6-5558C5CCCA13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B7F7-DE70-4602-B699-F108748BB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6098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22D0-5BF5-413A-A7C6-5558C5CCCA13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B7F7-DE70-4602-B699-F108748BB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6652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22D0-5BF5-413A-A7C6-5558C5CCCA13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B7F7-DE70-4602-B699-F108748BB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8198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22D0-5BF5-413A-A7C6-5558C5CCCA13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B7F7-DE70-4602-B699-F108748BB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9101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22D0-5BF5-413A-A7C6-5558C5CCCA13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B7F7-DE70-4602-B699-F108748BB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7959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22D0-5BF5-413A-A7C6-5558C5CCCA13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B7F7-DE70-4602-B699-F108748BB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555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22D0-5BF5-413A-A7C6-5558C5CCCA13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B7F7-DE70-4602-B699-F108748BB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7933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22D0-5BF5-413A-A7C6-5558C5CCCA13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B7F7-DE70-4602-B699-F108748BB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9149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22D0-5BF5-413A-A7C6-5558C5CCCA13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B7F7-DE70-4602-B699-F108748BB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114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22D0-5BF5-413A-A7C6-5558C5CCCA13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B7F7-DE70-4602-B699-F108748BB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8402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122D0-5BF5-413A-A7C6-5558C5CCCA13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8B7F7-DE70-4602-B699-F108748BB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824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381328"/>
            <a:ext cx="7772400" cy="476672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20 novembre 1955, entrata ufficiale del primo parroco, Ugo Molinari c. r. s.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6330"/>
            <a:ext cx="9170301" cy="554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279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9" y="21828"/>
            <a:ext cx="9102856" cy="563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014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052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804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" y="0"/>
            <a:ext cx="9222286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899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" y="0"/>
            <a:ext cx="9180525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462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7878"/>
            <a:ext cx="9198693" cy="556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46127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18</Words>
  <Application>Microsoft Office PowerPoint</Application>
  <PresentationFormat>Presentazione su schermo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20 novembre 1955, entrata ufficiale del primo parroco, Ugo Molinari c. r. s.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 novembre 1955, entrata ufficiale del primo parroco, Ugo Molinari c. r. s.</dc:title>
  <dc:creator>lenovo</dc:creator>
  <cp:lastModifiedBy>lenovo</cp:lastModifiedBy>
  <cp:revision>1</cp:revision>
  <dcterms:created xsi:type="dcterms:W3CDTF">2019-11-08T15:16:37Z</dcterms:created>
  <dcterms:modified xsi:type="dcterms:W3CDTF">2019-11-08T15:21:49Z</dcterms:modified>
</cp:coreProperties>
</file>