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DB03-50BB-4E0A-B388-BDE75BB730DA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B16-5B3B-4EF2-9216-2190DAD85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77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DB03-50BB-4E0A-B388-BDE75BB730DA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B16-5B3B-4EF2-9216-2190DAD85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77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DB03-50BB-4E0A-B388-BDE75BB730DA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B16-5B3B-4EF2-9216-2190DAD85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40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DB03-50BB-4E0A-B388-BDE75BB730DA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B16-5B3B-4EF2-9216-2190DAD85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35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DB03-50BB-4E0A-B388-BDE75BB730DA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B16-5B3B-4EF2-9216-2190DAD85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73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DB03-50BB-4E0A-B388-BDE75BB730DA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B16-5B3B-4EF2-9216-2190DAD85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76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DB03-50BB-4E0A-B388-BDE75BB730DA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B16-5B3B-4EF2-9216-2190DAD85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14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DB03-50BB-4E0A-B388-BDE75BB730DA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B16-5B3B-4EF2-9216-2190DAD85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26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DB03-50BB-4E0A-B388-BDE75BB730DA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B16-5B3B-4EF2-9216-2190DAD85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24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DB03-50BB-4E0A-B388-BDE75BB730DA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B16-5B3B-4EF2-9216-2190DAD85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57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DB03-50BB-4E0A-B388-BDE75BB730DA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B16-5B3B-4EF2-9216-2190DAD85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43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DB03-50BB-4E0A-B388-BDE75BB730DA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B0B16-5B3B-4EF2-9216-2190DAD85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20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88024" y="2130425"/>
            <a:ext cx="3670176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20.11.1980, XXV entrata Parroco di P. Ugo Molinari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" y="23056"/>
            <a:ext cx="4499929" cy="68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64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3" y="0"/>
            <a:ext cx="9187125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5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06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82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548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30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23.11.1980, accademia in onore di P. Ugo Molinari</a:t>
            </a:r>
            <a:endParaRPr lang="it-IT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344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13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5769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630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30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63515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46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6"/>
            <a:ext cx="9191303" cy="61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3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20.11.1980, 150 persone festeggiano P. Ugo, parroco da 25 anni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" y="0"/>
            <a:ext cx="9133927" cy="636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11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" y="0"/>
            <a:ext cx="9097872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20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7878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50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47955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11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5" y="0"/>
            <a:ext cx="9205281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98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" y="0"/>
            <a:ext cx="918405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315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33</Words>
  <Application>Microsoft Office PowerPoint</Application>
  <PresentationFormat>Presentazione su schermo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20.11.1980, XXV entrata Parroco di P. Ugo Molinari</vt:lpstr>
      <vt:lpstr>Presentazione standard di PowerPoint</vt:lpstr>
      <vt:lpstr>Presentazione standard di PowerPoint</vt:lpstr>
      <vt:lpstr>20.11.1980, 150 persone festeggiano P. Ugo, parroco da 25 anni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23.11.1980, accademia in onore di P. Ugo Molinari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20.11.1980, XXV entrata Parroco di P. Ugo Molinari</dc:title>
  <dc:creator>lenovo</dc:creator>
  <cp:lastModifiedBy>lenovo</cp:lastModifiedBy>
  <cp:revision>4</cp:revision>
  <dcterms:created xsi:type="dcterms:W3CDTF">2019-11-11T08:22:21Z</dcterms:created>
  <dcterms:modified xsi:type="dcterms:W3CDTF">2019-11-11T09:10:57Z</dcterms:modified>
</cp:coreProperties>
</file>